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81" r:id="rId5"/>
    <p:sldId id="287" r:id="rId6"/>
    <p:sldId id="277" r:id="rId7"/>
    <p:sldId id="257" r:id="rId8"/>
    <p:sldId id="313" r:id="rId9"/>
    <p:sldId id="312" r:id="rId10"/>
    <p:sldId id="311" r:id="rId11"/>
    <p:sldId id="310" r:id="rId12"/>
    <p:sldId id="304" r:id="rId13"/>
    <p:sldId id="314" r:id="rId14"/>
    <p:sldId id="296" r:id="rId15"/>
    <p:sldId id="298" r:id="rId16"/>
    <p:sldId id="289" r:id="rId17"/>
    <p:sldId id="286" r:id="rId18"/>
    <p:sldId id="297" r:id="rId19"/>
    <p:sldId id="290" r:id="rId20"/>
    <p:sldId id="288" r:id="rId21"/>
    <p:sldId id="299" r:id="rId22"/>
    <p:sldId id="300" r:id="rId23"/>
    <p:sldId id="301" r:id="rId24"/>
    <p:sldId id="302" r:id="rId25"/>
    <p:sldId id="303" r:id="rId26"/>
    <p:sldId id="305" r:id="rId27"/>
    <p:sldId id="306" r:id="rId28"/>
    <p:sldId id="307" r:id="rId29"/>
    <p:sldId id="30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1F1C"/>
    <a:srgbClr val="0D3047"/>
    <a:srgbClr val="0B2B41"/>
    <a:srgbClr val="114263"/>
    <a:srgbClr val="401918"/>
    <a:srgbClr val="AB678E"/>
    <a:srgbClr val="B2606E"/>
    <a:srgbClr val="CA929B"/>
    <a:srgbClr val="248CD2"/>
    <a:srgbClr val="C88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703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March 2020 – Return of ballots by day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voters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d\-mmm</c:formatCode>
                <c:ptCount val="31"/>
                <c:pt idx="0">
                  <c:v>43864</c:v>
                </c:pt>
                <c:pt idx="1">
                  <c:v>43865</c:v>
                </c:pt>
                <c:pt idx="2">
                  <c:v>43866</c:v>
                </c:pt>
                <c:pt idx="3">
                  <c:v>43867</c:v>
                </c:pt>
                <c:pt idx="4">
                  <c:v>43868</c:v>
                </c:pt>
                <c:pt idx="5">
                  <c:v>43869</c:v>
                </c:pt>
                <c:pt idx="6">
                  <c:v>43871</c:v>
                </c:pt>
                <c:pt idx="7">
                  <c:v>43872</c:v>
                </c:pt>
                <c:pt idx="8">
                  <c:v>43873</c:v>
                </c:pt>
                <c:pt idx="9">
                  <c:v>43874</c:v>
                </c:pt>
                <c:pt idx="10">
                  <c:v>43875</c:v>
                </c:pt>
                <c:pt idx="11">
                  <c:v>43876</c:v>
                </c:pt>
                <c:pt idx="12">
                  <c:v>43877</c:v>
                </c:pt>
                <c:pt idx="13">
                  <c:v>43878</c:v>
                </c:pt>
                <c:pt idx="14">
                  <c:v>43879</c:v>
                </c:pt>
                <c:pt idx="15">
                  <c:v>43880</c:v>
                </c:pt>
                <c:pt idx="16">
                  <c:v>43881</c:v>
                </c:pt>
                <c:pt idx="17">
                  <c:v>43882</c:v>
                </c:pt>
                <c:pt idx="18">
                  <c:v>43884</c:v>
                </c:pt>
                <c:pt idx="19">
                  <c:v>43885</c:v>
                </c:pt>
                <c:pt idx="20">
                  <c:v>43886</c:v>
                </c:pt>
                <c:pt idx="21">
                  <c:v>43887</c:v>
                </c:pt>
                <c:pt idx="22">
                  <c:v>43888</c:v>
                </c:pt>
                <c:pt idx="23">
                  <c:v>43889</c:v>
                </c:pt>
                <c:pt idx="24">
                  <c:v>43890</c:v>
                </c:pt>
                <c:pt idx="25">
                  <c:v>43891</c:v>
                </c:pt>
                <c:pt idx="26">
                  <c:v>43892</c:v>
                </c:pt>
                <c:pt idx="27">
                  <c:v>43893</c:v>
                </c:pt>
                <c:pt idx="28">
                  <c:v>43894</c:v>
                </c:pt>
                <c:pt idx="29">
                  <c:v>43895</c:v>
                </c:pt>
                <c:pt idx="30">
                  <c:v>43896</c:v>
                </c:pt>
              </c:numCache>
            </c:numRef>
          </c:cat>
          <c:val>
            <c:numRef>
              <c:f>Sheet1!$B$2:$B$32</c:f>
              <c:numCache>
                <c:formatCode>General</c:formatCode>
                <c:ptCount val="31"/>
                <c:pt idx="0">
                  <c:v>16</c:v>
                </c:pt>
                <c:pt idx="1">
                  <c:v>17</c:v>
                </c:pt>
                <c:pt idx="2">
                  <c:v>16</c:v>
                </c:pt>
                <c:pt idx="3">
                  <c:v>72</c:v>
                </c:pt>
                <c:pt idx="4">
                  <c:v>60</c:v>
                </c:pt>
                <c:pt idx="5">
                  <c:v>1</c:v>
                </c:pt>
                <c:pt idx="6">
                  <c:v>2984</c:v>
                </c:pt>
                <c:pt idx="7">
                  <c:v>1787</c:v>
                </c:pt>
                <c:pt idx="8">
                  <c:v>1329</c:v>
                </c:pt>
                <c:pt idx="9">
                  <c:v>1401</c:v>
                </c:pt>
                <c:pt idx="10">
                  <c:v>1093</c:v>
                </c:pt>
                <c:pt idx="11">
                  <c:v>5</c:v>
                </c:pt>
                <c:pt idx="12">
                  <c:v>12</c:v>
                </c:pt>
                <c:pt idx="13">
                  <c:v>31</c:v>
                </c:pt>
                <c:pt idx="14">
                  <c:v>1460</c:v>
                </c:pt>
                <c:pt idx="15">
                  <c:v>2930</c:v>
                </c:pt>
                <c:pt idx="16">
                  <c:v>2476</c:v>
                </c:pt>
                <c:pt idx="17">
                  <c:v>210</c:v>
                </c:pt>
                <c:pt idx="18">
                  <c:v>91</c:v>
                </c:pt>
                <c:pt idx="19">
                  <c:v>3464</c:v>
                </c:pt>
                <c:pt idx="20">
                  <c:v>3585</c:v>
                </c:pt>
                <c:pt idx="21">
                  <c:v>3060</c:v>
                </c:pt>
                <c:pt idx="22">
                  <c:v>2300</c:v>
                </c:pt>
                <c:pt idx="23">
                  <c:v>854</c:v>
                </c:pt>
                <c:pt idx="24">
                  <c:v>3000</c:v>
                </c:pt>
                <c:pt idx="25">
                  <c:v>1197</c:v>
                </c:pt>
                <c:pt idx="26">
                  <c:v>5161</c:v>
                </c:pt>
                <c:pt idx="27">
                  <c:v>29250</c:v>
                </c:pt>
                <c:pt idx="28">
                  <c:v>2692</c:v>
                </c:pt>
                <c:pt idx="29">
                  <c:v>686</c:v>
                </c:pt>
                <c:pt idx="30">
                  <c:v>438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2D-48C9-8FC5-1F046DF8CF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06996080"/>
        <c:axId val="1823591104"/>
      </c:lineChart>
      <c:dateAx>
        <c:axId val="1906996080"/>
        <c:scaling>
          <c:orientation val="minMax"/>
        </c:scaling>
        <c:delete val="0"/>
        <c:axPos val="b"/>
        <c:numFmt formatCode="d\-m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3591104"/>
        <c:crosses val="autoZero"/>
        <c:auto val="1"/>
        <c:lblOffset val="100"/>
        <c:baseTimeUnit val="days"/>
      </c:dateAx>
      <c:valAx>
        <c:axId val="182359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6996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March 2020 – Number of voters during the last 4 days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voters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Saturday</c:v>
                </c:pt>
                <c:pt idx="1">
                  <c:v>Sunday</c:v>
                </c:pt>
                <c:pt idx="2">
                  <c:v>Monday</c:v>
                </c:pt>
                <c:pt idx="3">
                  <c:v>Tuesday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205</c:v>
                </c:pt>
                <c:pt idx="1">
                  <c:v>213</c:v>
                </c:pt>
                <c:pt idx="2">
                  <c:v>575</c:v>
                </c:pt>
                <c:pt idx="3">
                  <c:v>1258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7F-4D2F-8CEE-16AFF2310C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06996080"/>
        <c:axId val="1823591104"/>
      </c:lineChart>
      <c:catAx>
        <c:axId val="190699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3591104"/>
        <c:crosses val="autoZero"/>
        <c:auto val="1"/>
        <c:lblAlgn val="ctr"/>
        <c:lblOffset val="100"/>
        <c:noMultiLvlLbl val="0"/>
      </c:catAx>
      <c:valAx>
        <c:axId val="182359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6996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3">
  <a:schemeClr val="accent1"/>
  <a:schemeClr val="accent1"/>
  <a:schemeClr val="accent1"/>
  <a:schemeClr val="accent1"/>
  <a:schemeClr val="accent1"/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3">
  <a:schemeClr val="accent1"/>
  <a:schemeClr val="accent1"/>
  <a:schemeClr val="accent1"/>
  <a:schemeClr val="accent1"/>
  <a:schemeClr val="accent1"/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EF652E-70A9-4C92-912B-73026D664C92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C2B2ADE5-0AA7-4BEB-AA21-C7A6557D9CC3}">
      <dgm:prSet/>
      <dgm:spPr/>
      <dgm:t>
        <a:bodyPr/>
        <a:lstStyle/>
        <a:p>
          <a:pPr>
            <a:defRPr cap="all"/>
          </a:pPr>
          <a:r>
            <a:rPr lang="en-US"/>
            <a:t>Resurrection Church</a:t>
          </a:r>
        </a:p>
      </dgm:t>
    </dgm:pt>
    <dgm:pt modelId="{6DCADFEF-9A57-4F56-AB36-45E2C49F07D1}" type="parTrans" cxnId="{4D5B6F69-EEED-464A-B08A-F8E3F5D4745A}">
      <dgm:prSet/>
      <dgm:spPr/>
      <dgm:t>
        <a:bodyPr/>
        <a:lstStyle/>
        <a:p>
          <a:endParaRPr lang="en-US"/>
        </a:p>
      </dgm:t>
    </dgm:pt>
    <dgm:pt modelId="{7FBCD8E1-6E3D-4945-8B0D-4C0A97E56546}" type="sibTrans" cxnId="{4D5B6F69-EEED-464A-B08A-F8E3F5D4745A}">
      <dgm:prSet/>
      <dgm:spPr/>
      <dgm:t>
        <a:bodyPr/>
        <a:lstStyle/>
        <a:p>
          <a:endParaRPr lang="en-US"/>
        </a:p>
      </dgm:t>
    </dgm:pt>
    <dgm:pt modelId="{B096FFF2-6A92-4853-BE25-AF2222E1DEDC}">
      <dgm:prSet/>
      <dgm:spPr/>
      <dgm:t>
        <a:bodyPr/>
        <a:lstStyle/>
        <a:p>
          <a:pPr>
            <a:defRPr cap="all"/>
          </a:pPr>
          <a:r>
            <a:rPr lang="en-US"/>
            <a:t>Felton Library</a:t>
          </a:r>
        </a:p>
      </dgm:t>
    </dgm:pt>
    <dgm:pt modelId="{4659C48B-412C-4107-8792-8CECFF39AEC6}" type="parTrans" cxnId="{8878A18B-C4F0-4848-83E7-6928430C9ECE}">
      <dgm:prSet/>
      <dgm:spPr/>
      <dgm:t>
        <a:bodyPr/>
        <a:lstStyle/>
        <a:p>
          <a:endParaRPr lang="en-US"/>
        </a:p>
      </dgm:t>
    </dgm:pt>
    <dgm:pt modelId="{982766A4-7CEE-44B0-89C9-A1BD43E08C8A}" type="sibTrans" cxnId="{8878A18B-C4F0-4848-83E7-6928430C9ECE}">
      <dgm:prSet/>
      <dgm:spPr/>
      <dgm:t>
        <a:bodyPr/>
        <a:lstStyle/>
        <a:p>
          <a:endParaRPr lang="en-US"/>
        </a:p>
      </dgm:t>
    </dgm:pt>
    <dgm:pt modelId="{517B1FC5-E0BD-42D0-A756-D7CFA457D598}">
      <dgm:prSet/>
      <dgm:spPr/>
      <dgm:t>
        <a:bodyPr/>
        <a:lstStyle/>
        <a:p>
          <a:pPr>
            <a:defRPr cap="all"/>
          </a:pPr>
          <a:r>
            <a:rPr lang="en-US"/>
            <a:t>Twin Lakes Church</a:t>
          </a:r>
        </a:p>
      </dgm:t>
    </dgm:pt>
    <dgm:pt modelId="{B9F4B0C5-0725-456E-883D-67C204B35CD6}" type="parTrans" cxnId="{A9ACA9B1-451C-4CA0-98C2-B921865F98AC}">
      <dgm:prSet/>
      <dgm:spPr/>
      <dgm:t>
        <a:bodyPr/>
        <a:lstStyle/>
        <a:p>
          <a:endParaRPr lang="en-US"/>
        </a:p>
      </dgm:t>
    </dgm:pt>
    <dgm:pt modelId="{44395CE9-5BED-48B2-9263-191F7EAC0A2E}" type="sibTrans" cxnId="{A9ACA9B1-451C-4CA0-98C2-B921865F98AC}">
      <dgm:prSet/>
      <dgm:spPr/>
      <dgm:t>
        <a:bodyPr/>
        <a:lstStyle/>
        <a:p>
          <a:endParaRPr lang="en-US"/>
        </a:p>
      </dgm:t>
    </dgm:pt>
    <dgm:pt modelId="{C6AA34A5-B281-49C1-98BE-BC94090492CB}">
      <dgm:prSet/>
      <dgm:spPr/>
      <dgm:t>
        <a:bodyPr/>
        <a:lstStyle/>
        <a:p>
          <a:pPr>
            <a:defRPr cap="all"/>
          </a:pPr>
          <a:r>
            <a:rPr lang="en-US"/>
            <a:t>Loma Prieta Community Center</a:t>
          </a:r>
        </a:p>
      </dgm:t>
    </dgm:pt>
    <dgm:pt modelId="{98617018-D9C7-4CD8-98F7-654A5B3355D6}" type="parTrans" cxnId="{C05AD5D0-1A18-4575-BDA1-25673F9E1113}">
      <dgm:prSet/>
      <dgm:spPr/>
      <dgm:t>
        <a:bodyPr/>
        <a:lstStyle/>
        <a:p>
          <a:endParaRPr lang="en-US"/>
        </a:p>
      </dgm:t>
    </dgm:pt>
    <dgm:pt modelId="{A15A6A66-2757-46CF-A3ED-A197C461C2F4}" type="sibTrans" cxnId="{C05AD5D0-1A18-4575-BDA1-25673F9E1113}">
      <dgm:prSet/>
      <dgm:spPr/>
      <dgm:t>
        <a:bodyPr/>
        <a:lstStyle/>
        <a:p>
          <a:endParaRPr lang="en-US"/>
        </a:p>
      </dgm:t>
    </dgm:pt>
    <dgm:pt modelId="{3EFCA42F-AB26-41E8-8432-7740D6FA2BF3}">
      <dgm:prSet/>
      <dgm:spPr/>
      <dgm:t>
        <a:bodyPr/>
        <a:lstStyle/>
        <a:p>
          <a:pPr>
            <a:defRPr cap="all"/>
          </a:pPr>
          <a:r>
            <a:rPr lang="en-US"/>
            <a:t>Highlands Park</a:t>
          </a:r>
        </a:p>
      </dgm:t>
    </dgm:pt>
    <dgm:pt modelId="{5E6C6E1C-FAF5-4A85-BAC6-F0349262AD02}" type="parTrans" cxnId="{14D3DA79-66DA-4B7B-908B-1A10B3336DDA}">
      <dgm:prSet/>
      <dgm:spPr/>
      <dgm:t>
        <a:bodyPr/>
        <a:lstStyle/>
        <a:p>
          <a:endParaRPr lang="en-US"/>
        </a:p>
      </dgm:t>
    </dgm:pt>
    <dgm:pt modelId="{8B4E4307-E5D3-42A3-A154-3E76CE8509A5}" type="sibTrans" cxnId="{14D3DA79-66DA-4B7B-908B-1A10B3336DDA}">
      <dgm:prSet/>
      <dgm:spPr/>
      <dgm:t>
        <a:bodyPr/>
        <a:lstStyle/>
        <a:p>
          <a:endParaRPr lang="en-US"/>
        </a:p>
      </dgm:t>
    </dgm:pt>
    <dgm:pt modelId="{A69E1845-3B8E-46E3-8597-A3DF40762DC4}">
      <dgm:prSet/>
      <dgm:spPr/>
      <dgm:t>
        <a:bodyPr/>
        <a:lstStyle/>
        <a:p>
          <a:pPr>
            <a:defRPr cap="all"/>
          </a:pPr>
          <a:r>
            <a:rPr lang="en-US"/>
            <a:t>Other ideas?</a:t>
          </a:r>
        </a:p>
      </dgm:t>
    </dgm:pt>
    <dgm:pt modelId="{3DB456AC-8837-4BF9-8042-0E5577BEADDC}" type="parTrans" cxnId="{74483729-D600-45E7-B2E6-62564997EFE1}">
      <dgm:prSet/>
      <dgm:spPr/>
      <dgm:t>
        <a:bodyPr/>
        <a:lstStyle/>
        <a:p>
          <a:endParaRPr lang="en-US"/>
        </a:p>
      </dgm:t>
    </dgm:pt>
    <dgm:pt modelId="{A27AA072-6E5B-4388-B207-9C07AAB21EDC}" type="sibTrans" cxnId="{74483729-D600-45E7-B2E6-62564997EFE1}">
      <dgm:prSet/>
      <dgm:spPr/>
      <dgm:t>
        <a:bodyPr/>
        <a:lstStyle/>
        <a:p>
          <a:endParaRPr lang="en-US"/>
        </a:p>
      </dgm:t>
    </dgm:pt>
    <dgm:pt modelId="{C8DBD412-BFDE-4C9A-AD55-2998920D10A8}" type="pres">
      <dgm:prSet presAssocID="{38EF652E-70A9-4C92-912B-73026D664C92}" presName="root" presStyleCnt="0">
        <dgm:presLayoutVars>
          <dgm:dir/>
          <dgm:resizeHandles val="exact"/>
        </dgm:presLayoutVars>
      </dgm:prSet>
      <dgm:spPr/>
    </dgm:pt>
    <dgm:pt modelId="{F47A3B1E-A191-41B3-B9FD-4B50CDF05EAE}" type="pres">
      <dgm:prSet presAssocID="{C2B2ADE5-0AA7-4BEB-AA21-C7A6557D9CC3}" presName="compNode" presStyleCnt="0"/>
      <dgm:spPr/>
    </dgm:pt>
    <dgm:pt modelId="{3E9BDFBD-9D6C-405A-B07E-0C6411030E4A}" type="pres">
      <dgm:prSet presAssocID="{C2B2ADE5-0AA7-4BEB-AA21-C7A6557D9CC3}" presName="iconBgRect" presStyleLbl="bgShp" presStyleIdx="0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6EC8DECE-53AD-4F8B-A085-A1A9BACC7732}" type="pres">
      <dgm:prSet presAssocID="{C2B2ADE5-0AA7-4BEB-AA21-C7A6557D9CC3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d"/>
        </a:ext>
      </dgm:extLst>
    </dgm:pt>
    <dgm:pt modelId="{F58829CF-C876-40F8-AA41-30074125AB6B}" type="pres">
      <dgm:prSet presAssocID="{C2B2ADE5-0AA7-4BEB-AA21-C7A6557D9CC3}" presName="spaceRect" presStyleCnt="0"/>
      <dgm:spPr/>
    </dgm:pt>
    <dgm:pt modelId="{09AE36C5-306F-4480-BC85-28813112A6BD}" type="pres">
      <dgm:prSet presAssocID="{C2B2ADE5-0AA7-4BEB-AA21-C7A6557D9CC3}" presName="textRect" presStyleLbl="revTx" presStyleIdx="0" presStyleCnt="6">
        <dgm:presLayoutVars>
          <dgm:chMax val="1"/>
          <dgm:chPref val="1"/>
        </dgm:presLayoutVars>
      </dgm:prSet>
      <dgm:spPr/>
    </dgm:pt>
    <dgm:pt modelId="{672FEFB1-B57A-4D57-9FBD-53B8CE69BD3B}" type="pres">
      <dgm:prSet presAssocID="{7FBCD8E1-6E3D-4945-8B0D-4C0A97E56546}" presName="sibTrans" presStyleCnt="0"/>
      <dgm:spPr/>
    </dgm:pt>
    <dgm:pt modelId="{E4CD7880-BE3C-4F78-A391-E6B4C06F81AC}" type="pres">
      <dgm:prSet presAssocID="{B096FFF2-6A92-4853-BE25-AF2222E1DEDC}" presName="compNode" presStyleCnt="0"/>
      <dgm:spPr/>
    </dgm:pt>
    <dgm:pt modelId="{1CD980ED-33D2-447F-9D98-359C927CF665}" type="pres">
      <dgm:prSet presAssocID="{B096FFF2-6A92-4853-BE25-AF2222E1DEDC}" presName="iconBgRect" presStyleLbl="bgShp" presStyleIdx="1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1EC07132-E365-4BD8-B337-EB81084AB9A3}" type="pres">
      <dgm:prSet presAssocID="{B096FFF2-6A92-4853-BE25-AF2222E1DED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413F2ED-7A9D-4351-BA7B-154A9E3FF178}" type="pres">
      <dgm:prSet presAssocID="{B096FFF2-6A92-4853-BE25-AF2222E1DEDC}" presName="spaceRect" presStyleCnt="0"/>
      <dgm:spPr/>
    </dgm:pt>
    <dgm:pt modelId="{747A9555-7A7F-438C-A4BC-3ADDD7A0CADB}" type="pres">
      <dgm:prSet presAssocID="{B096FFF2-6A92-4853-BE25-AF2222E1DEDC}" presName="textRect" presStyleLbl="revTx" presStyleIdx="1" presStyleCnt="6">
        <dgm:presLayoutVars>
          <dgm:chMax val="1"/>
          <dgm:chPref val="1"/>
        </dgm:presLayoutVars>
      </dgm:prSet>
      <dgm:spPr/>
    </dgm:pt>
    <dgm:pt modelId="{E244F6B2-E913-4A7E-A943-659E8AEE1E50}" type="pres">
      <dgm:prSet presAssocID="{982766A4-7CEE-44B0-89C9-A1BD43E08C8A}" presName="sibTrans" presStyleCnt="0"/>
      <dgm:spPr/>
    </dgm:pt>
    <dgm:pt modelId="{A073D14B-24C9-4ABF-81D4-4ECC7B2F59F2}" type="pres">
      <dgm:prSet presAssocID="{517B1FC5-E0BD-42D0-A756-D7CFA457D598}" presName="compNode" presStyleCnt="0"/>
      <dgm:spPr/>
    </dgm:pt>
    <dgm:pt modelId="{6DA070CA-D82E-4428-BE66-10291B8C7F47}" type="pres">
      <dgm:prSet presAssocID="{517B1FC5-E0BD-42D0-A756-D7CFA457D598}" presName="iconBgRect" presStyleLbl="bgShp" presStyleIdx="2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103796C5-3BCB-4B73-AA8C-53CD94350F6B}" type="pres">
      <dgm:prSet presAssocID="{517B1FC5-E0BD-42D0-A756-D7CFA457D59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"/>
        </a:ext>
      </dgm:extLst>
    </dgm:pt>
    <dgm:pt modelId="{ECD37AB5-7E7D-432F-ACA5-C6FA7285DB98}" type="pres">
      <dgm:prSet presAssocID="{517B1FC5-E0BD-42D0-A756-D7CFA457D598}" presName="spaceRect" presStyleCnt="0"/>
      <dgm:spPr/>
    </dgm:pt>
    <dgm:pt modelId="{72FBDF3F-02FD-48B5-89C0-FF9C598B9A4B}" type="pres">
      <dgm:prSet presAssocID="{517B1FC5-E0BD-42D0-A756-D7CFA457D598}" presName="textRect" presStyleLbl="revTx" presStyleIdx="2" presStyleCnt="6">
        <dgm:presLayoutVars>
          <dgm:chMax val="1"/>
          <dgm:chPref val="1"/>
        </dgm:presLayoutVars>
      </dgm:prSet>
      <dgm:spPr/>
    </dgm:pt>
    <dgm:pt modelId="{299F028C-5AA2-4A6D-9A7C-ED465B0F2CB3}" type="pres">
      <dgm:prSet presAssocID="{44395CE9-5BED-48B2-9263-191F7EAC0A2E}" presName="sibTrans" presStyleCnt="0"/>
      <dgm:spPr/>
    </dgm:pt>
    <dgm:pt modelId="{759F8328-89D3-4620-97A4-D2BF5EB5F94F}" type="pres">
      <dgm:prSet presAssocID="{C6AA34A5-B281-49C1-98BE-BC94090492CB}" presName="compNode" presStyleCnt="0"/>
      <dgm:spPr/>
    </dgm:pt>
    <dgm:pt modelId="{C8F09ECB-21F4-4BEA-BDA3-7C71851B4E39}" type="pres">
      <dgm:prSet presAssocID="{C6AA34A5-B281-49C1-98BE-BC94090492CB}" presName="iconBgRect" presStyleLbl="bgShp" presStyleIdx="3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E54AF719-6BBE-495C-8D45-F448E2969EC5}" type="pres">
      <dgm:prSet presAssocID="{C6AA34A5-B281-49C1-98BE-BC94090492C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0554D955-8797-4046-BE40-7226474FD171}" type="pres">
      <dgm:prSet presAssocID="{C6AA34A5-B281-49C1-98BE-BC94090492CB}" presName="spaceRect" presStyleCnt="0"/>
      <dgm:spPr/>
    </dgm:pt>
    <dgm:pt modelId="{A5A6EC80-E8B1-450A-857E-21C85E5BE10C}" type="pres">
      <dgm:prSet presAssocID="{C6AA34A5-B281-49C1-98BE-BC94090492CB}" presName="textRect" presStyleLbl="revTx" presStyleIdx="3" presStyleCnt="6">
        <dgm:presLayoutVars>
          <dgm:chMax val="1"/>
          <dgm:chPref val="1"/>
        </dgm:presLayoutVars>
      </dgm:prSet>
      <dgm:spPr/>
    </dgm:pt>
    <dgm:pt modelId="{56A7F39C-E2C0-42BA-8B84-2881613DC9E8}" type="pres">
      <dgm:prSet presAssocID="{A15A6A66-2757-46CF-A3ED-A197C461C2F4}" presName="sibTrans" presStyleCnt="0"/>
      <dgm:spPr/>
    </dgm:pt>
    <dgm:pt modelId="{18E794F4-27D2-4BE2-8A8B-8CE103EF6CD6}" type="pres">
      <dgm:prSet presAssocID="{3EFCA42F-AB26-41E8-8432-7740D6FA2BF3}" presName="compNode" presStyleCnt="0"/>
      <dgm:spPr/>
    </dgm:pt>
    <dgm:pt modelId="{B05B2578-1022-4E9A-8CDF-FE27041AA986}" type="pres">
      <dgm:prSet presAssocID="{3EFCA42F-AB26-41E8-8432-7740D6FA2BF3}" presName="iconBgRect" presStyleLbl="bgShp" presStyleIdx="4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3C8E0DA2-2173-4DB3-BF04-99526CD0D439}" type="pres">
      <dgm:prSet presAssocID="{3EFCA42F-AB26-41E8-8432-7740D6FA2BF3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ntains"/>
        </a:ext>
      </dgm:extLst>
    </dgm:pt>
    <dgm:pt modelId="{F4114A00-0FA5-46E2-B79E-BDB6A4CDF62D}" type="pres">
      <dgm:prSet presAssocID="{3EFCA42F-AB26-41E8-8432-7740D6FA2BF3}" presName="spaceRect" presStyleCnt="0"/>
      <dgm:spPr/>
    </dgm:pt>
    <dgm:pt modelId="{089F00C9-1AEA-4773-B658-C3DB2DA2D371}" type="pres">
      <dgm:prSet presAssocID="{3EFCA42F-AB26-41E8-8432-7740D6FA2BF3}" presName="textRect" presStyleLbl="revTx" presStyleIdx="4" presStyleCnt="6">
        <dgm:presLayoutVars>
          <dgm:chMax val="1"/>
          <dgm:chPref val="1"/>
        </dgm:presLayoutVars>
      </dgm:prSet>
      <dgm:spPr/>
    </dgm:pt>
    <dgm:pt modelId="{460D1D9E-78A0-4022-95FF-1DC9C654AA38}" type="pres">
      <dgm:prSet presAssocID="{8B4E4307-E5D3-42A3-A154-3E76CE8509A5}" presName="sibTrans" presStyleCnt="0"/>
      <dgm:spPr/>
    </dgm:pt>
    <dgm:pt modelId="{13EB9939-AA89-40CF-B4D7-D9CBA04E387D}" type="pres">
      <dgm:prSet presAssocID="{A69E1845-3B8E-46E3-8597-A3DF40762DC4}" presName="compNode" presStyleCnt="0"/>
      <dgm:spPr/>
    </dgm:pt>
    <dgm:pt modelId="{E9517E61-8EB1-4F64-A7D5-44A4DB4454EB}" type="pres">
      <dgm:prSet presAssocID="{A69E1845-3B8E-46E3-8597-A3DF40762DC4}" presName="iconBgRect" presStyleLbl="bgShp" presStyleIdx="5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D2827EE5-DF99-45FC-9FC8-3F4E3F768CE0}" type="pres">
      <dgm:prSet presAssocID="{A69E1845-3B8E-46E3-8597-A3DF40762DC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178463E3-ED86-405F-B093-A951E57BE648}" type="pres">
      <dgm:prSet presAssocID="{A69E1845-3B8E-46E3-8597-A3DF40762DC4}" presName="spaceRect" presStyleCnt="0"/>
      <dgm:spPr/>
    </dgm:pt>
    <dgm:pt modelId="{01A12C99-A71B-4357-8B3A-38A915C0B25B}" type="pres">
      <dgm:prSet presAssocID="{A69E1845-3B8E-46E3-8597-A3DF40762DC4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74483729-D600-45E7-B2E6-62564997EFE1}" srcId="{38EF652E-70A9-4C92-912B-73026D664C92}" destId="{A69E1845-3B8E-46E3-8597-A3DF40762DC4}" srcOrd="5" destOrd="0" parTransId="{3DB456AC-8837-4BF9-8042-0E5577BEADDC}" sibTransId="{A27AA072-6E5B-4388-B207-9C07AAB21EDC}"/>
    <dgm:cxn modelId="{A41A7937-01DC-4F7E-8918-6ABA43B1ED8C}" type="presOf" srcId="{C6AA34A5-B281-49C1-98BE-BC94090492CB}" destId="{A5A6EC80-E8B1-450A-857E-21C85E5BE10C}" srcOrd="0" destOrd="0" presId="urn:microsoft.com/office/officeart/2018/5/layout/IconLeafLabelList"/>
    <dgm:cxn modelId="{56B83439-B4AB-416B-965E-ED9D8BADE6F5}" type="presOf" srcId="{3EFCA42F-AB26-41E8-8432-7740D6FA2BF3}" destId="{089F00C9-1AEA-4773-B658-C3DB2DA2D371}" srcOrd="0" destOrd="0" presId="urn:microsoft.com/office/officeart/2018/5/layout/IconLeafLabelList"/>
    <dgm:cxn modelId="{9AEDA343-D698-401D-BB98-E70CA1A4172E}" type="presOf" srcId="{C2B2ADE5-0AA7-4BEB-AA21-C7A6557D9CC3}" destId="{09AE36C5-306F-4480-BC85-28813112A6BD}" srcOrd="0" destOrd="0" presId="urn:microsoft.com/office/officeart/2018/5/layout/IconLeafLabelList"/>
    <dgm:cxn modelId="{015F8745-D111-443C-A1FD-E14498BB8840}" type="presOf" srcId="{38EF652E-70A9-4C92-912B-73026D664C92}" destId="{C8DBD412-BFDE-4C9A-AD55-2998920D10A8}" srcOrd="0" destOrd="0" presId="urn:microsoft.com/office/officeart/2018/5/layout/IconLeafLabelList"/>
    <dgm:cxn modelId="{4D5B6F69-EEED-464A-B08A-F8E3F5D4745A}" srcId="{38EF652E-70A9-4C92-912B-73026D664C92}" destId="{C2B2ADE5-0AA7-4BEB-AA21-C7A6557D9CC3}" srcOrd="0" destOrd="0" parTransId="{6DCADFEF-9A57-4F56-AB36-45E2C49F07D1}" sibTransId="{7FBCD8E1-6E3D-4945-8B0D-4C0A97E56546}"/>
    <dgm:cxn modelId="{AC66FF69-F029-432E-B2E9-B0B9D8738F2E}" type="presOf" srcId="{B096FFF2-6A92-4853-BE25-AF2222E1DEDC}" destId="{747A9555-7A7F-438C-A4BC-3ADDD7A0CADB}" srcOrd="0" destOrd="0" presId="urn:microsoft.com/office/officeart/2018/5/layout/IconLeafLabelList"/>
    <dgm:cxn modelId="{CDFF7452-5F52-4610-9B6F-88BE734A9D34}" type="presOf" srcId="{A69E1845-3B8E-46E3-8597-A3DF40762DC4}" destId="{01A12C99-A71B-4357-8B3A-38A915C0B25B}" srcOrd="0" destOrd="0" presId="urn:microsoft.com/office/officeart/2018/5/layout/IconLeafLabelList"/>
    <dgm:cxn modelId="{14D3DA79-66DA-4B7B-908B-1A10B3336DDA}" srcId="{38EF652E-70A9-4C92-912B-73026D664C92}" destId="{3EFCA42F-AB26-41E8-8432-7740D6FA2BF3}" srcOrd="4" destOrd="0" parTransId="{5E6C6E1C-FAF5-4A85-BAC6-F0349262AD02}" sibTransId="{8B4E4307-E5D3-42A3-A154-3E76CE8509A5}"/>
    <dgm:cxn modelId="{8878A18B-C4F0-4848-83E7-6928430C9ECE}" srcId="{38EF652E-70A9-4C92-912B-73026D664C92}" destId="{B096FFF2-6A92-4853-BE25-AF2222E1DEDC}" srcOrd="1" destOrd="0" parTransId="{4659C48B-412C-4107-8792-8CECFF39AEC6}" sibTransId="{982766A4-7CEE-44B0-89C9-A1BD43E08C8A}"/>
    <dgm:cxn modelId="{51F10196-E6B0-41BD-95BE-EE16F4343F29}" type="presOf" srcId="{517B1FC5-E0BD-42D0-A756-D7CFA457D598}" destId="{72FBDF3F-02FD-48B5-89C0-FF9C598B9A4B}" srcOrd="0" destOrd="0" presId="urn:microsoft.com/office/officeart/2018/5/layout/IconLeafLabelList"/>
    <dgm:cxn modelId="{A9ACA9B1-451C-4CA0-98C2-B921865F98AC}" srcId="{38EF652E-70A9-4C92-912B-73026D664C92}" destId="{517B1FC5-E0BD-42D0-A756-D7CFA457D598}" srcOrd="2" destOrd="0" parTransId="{B9F4B0C5-0725-456E-883D-67C204B35CD6}" sibTransId="{44395CE9-5BED-48B2-9263-191F7EAC0A2E}"/>
    <dgm:cxn modelId="{C05AD5D0-1A18-4575-BDA1-25673F9E1113}" srcId="{38EF652E-70A9-4C92-912B-73026D664C92}" destId="{C6AA34A5-B281-49C1-98BE-BC94090492CB}" srcOrd="3" destOrd="0" parTransId="{98617018-D9C7-4CD8-98F7-654A5B3355D6}" sibTransId="{A15A6A66-2757-46CF-A3ED-A197C461C2F4}"/>
    <dgm:cxn modelId="{B1A391B8-0F43-4BF0-9389-2612441BFD87}" type="presParOf" srcId="{C8DBD412-BFDE-4C9A-AD55-2998920D10A8}" destId="{F47A3B1E-A191-41B3-B9FD-4B50CDF05EAE}" srcOrd="0" destOrd="0" presId="urn:microsoft.com/office/officeart/2018/5/layout/IconLeafLabelList"/>
    <dgm:cxn modelId="{9B5A1C76-7523-46DB-A45D-7123569C4D85}" type="presParOf" srcId="{F47A3B1E-A191-41B3-B9FD-4B50CDF05EAE}" destId="{3E9BDFBD-9D6C-405A-B07E-0C6411030E4A}" srcOrd="0" destOrd="0" presId="urn:microsoft.com/office/officeart/2018/5/layout/IconLeafLabelList"/>
    <dgm:cxn modelId="{80D8D123-A7CA-45C4-95FE-9AE7F34F9CE2}" type="presParOf" srcId="{F47A3B1E-A191-41B3-B9FD-4B50CDF05EAE}" destId="{6EC8DECE-53AD-4F8B-A085-A1A9BACC7732}" srcOrd="1" destOrd="0" presId="urn:microsoft.com/office/officeart/2018/5/layout/IconLeafLabelList"/>
    <dgm:cxn modelId="{D202EA0F-1CAA-429E-9006-50FC7270EAB4}" type="presParOf" srcId="{F47A3B1E-A191-41B3-B9FD-4B50CDF05EAE}" destId="{F58829CF-C876-40F8-AA41-30074125AB6B}" srcOrd="2" destOrd="0" presId="urn:microsoft.com/office/officeart/2018/5/layout/IconLeafLabelList"/>
    <dgm:cxn modelId="{62D5FFBB-2E9B-490F-9544-4434983FFCB6}" type="presParOf" srcId="{F47A3B1E-A191-41B3-B9FD-4B50CDF05EAE}" destId="{09AE36C5-306F-4480-BC85-28813112A6BD}" srcOrd="3" destOrd="0" presId="urn:microsoft.com/office/officeart/2018/5/layout/IconLeafLabelList"/>
    <dgm:cxn modelId="{DD2496C2-32A0-4F0E-BAE2-6E5CD701D8BA}" type="presParOf" srcId="{C8DBD412-BFDE-4C9A-AD55-2998920D10A8}" destId="{672FEFB1-B57A-4D57-9FBD-53B8CE69BD3B}" srcOrd="1" destOrd="0" presId="urn:microsoft.com/office/officeart/2018/5/layout/IconLeafLabelList"/>
    <dgm:cxn modelId="{6D816833-45B7-44EB-A1E2-0A3489BD9CCC}" type="presParOf" srcId="{C8DBD412-BFDE-4C9A-AD55-2998920D10A8}" destId="{E4CD7880-BE3C-4F78-A391-E6B4C06F81AC}" srcOrd="2" destOrd="0" presId="urn:microsoft.com/office/officeart/2018/5/layout/IconLeafLabelList"/>
    <dgm:cxn modelId="{B1388DC2-5C4C-4976-A010-0E08A178AC3A}" type="presParOf" srcId="{E4CD7880-BE3C-4F78-A391-E6B4C06F81AC}" destId="{1CD980ED-33D2-447F-9D98-359C927CF665}" srcOrd="0" destOrd="0" presId="urn:microsoft.com/office/officeart/2018/5/layout/IconLeafLabelList"/>
    <dgm:cxn modelId="{72D67F75-FC71-4E95-9B20-862DBD1485B5}" type="presParOf" srcId="{E4CD7880-BE3C-4F78-A391-E6B4C06F81AC}" destId="{1EC07132-E365-4BD8-B337-EB81084AB9A3}" srcOrd="1" destOrd="0" presId="urn:microsoft.com/office/officeart/2018/5/layout/IconLeafLabelList"/>
    <dgm:cxn modelId="{D6DBA753-3358-49C1-9019-13BF290C2E28}" type="presParOf" srcId="{E4CD7880-BE3C-4F78-A391-E6B4C06F81AC}" destId="{0413F2ED-7A9D-4351-BA7B-154A9E3FF178}" srcOrd="2" destOrd="0" presId="urn:microsoft.com/office/officeart/2018/5/layout/IconLeafLabelList"/>
    <dgm:cxn modelId="{A2982A0D-1F38-46CF-B19D-97EB7346EA49}" type="presParOf" srcId="{E4CD7880-BE3C-4F78-A391-E6B4C06F81AC}" destId="{747A9555-7A7F-438C-A4BC-3ADDD7A0CADB}" srcOrd="3" destOrd="0" presId="urn:microsoft.com/office/officeart/2018/5/layout/IconLeafLabelList"/>
    <dgm:cxn modelId="{3D512F50-8F77-416E-BF46-2A9257256325}" type="presParOf" srcId="{C8DBD412-BFDE-4C9A-AD55-2998920D10A8}" destId="{E244F6B2-E913-4A7E-A943-659E8AEE1E50}" srcOrd="3" destOrd="0" presId="urn:microsoft.com/office/officeart/2018/5/layout/IconLeafLabelList"/>
    <dgm:cxn modelId="{76C233F9-B2B8-4ADD-9578-30B9E0CA56B0}" type="presParOf" srcId="{C8DBD412-BFDE-4C9A-AD55-2998920D10A8}" destId="{A073D14B-24C9-4ABF-81D4-4ECC7B2F59F2}" srcOrd="4" destOrd="0" presId="urn:microsoft.com/office/officeart/2018/5/layout/IconLeafLabelList"/>
    <dgm:cxn modelId="{30D32E6A-6F16-4E18-82AE-27312FD5A41E}" type="presParOf" srcId="{A073D14B-24C9-4ABF-81D4-4ECC7B2F59F2}" destId="{6DA070CA-D82E-4428-BE66-10291B8C7F47}" srcOrd="0" destOrd="0" presId="urn:microsoft.com/office/officeart/2018/5/layout/IconLeafLabelList"/>
    <dgm:cxn modelId="{8E7E697D-A1C2-4994-8113-9EFCD9116845}" type="presParOf" srcId="{A073D14B-24C9-4ABF-81D4-4ECC7B2F59F2}" destId="{103796C5-3BCB-4B73-AA8C-53CD94350F6B}" srcOrd="1" destOrd="0" presId="urn:microsoft.com/office/officeart/2018/5/layout/IconLeafLabelList"/>
    <dgm:cxn modelId="{0FAE54C5-2DA5-4E5C-B24D-E5E36678D5D8}" type="presParOf" srcId="{A073D14B-24C9-4ABF-81D4-4ECC7B2F59F2}" destId="{ECD37AB5-7E7D-432F-ACA5-C6FA7285DB98}" srcOrd="2" destOrd="0" presId="urn:microsoft.com/office/officeart/2018/5/layout/IconLeafLabelList"/>
    <dgm:cxn modelId="{EB6C9826-3EC7-4F2C-B4A8-348684A8E223}" type="presParOf" srcId="{A073D14B-24C9-4ABF-81D4-4ECC7B2F59F2}" destId="{72FBDF3F-02FD-48B5-89C0-FF9C598B9A4B}" srcOrd="3" destOrd="0" presId="urn:microsoft.com/office/officeart/2018/5/layout/IconLeafLabelList"/>
    <dgm:cxn modelId="{015C16A3-9B0E-4A05-80C3-4BB9BCBC5999}" type="presParOf" srcId="{C8DBD412-BFDE-4C9A-AD55-2998920D10A8}" destId="{299F028C-5AA2-4A6D-9A7C-ED465B0F2CB3}" srcOrd="5" destOrd="0" presId="urn:microsoft.com/office/officeart/2018/5/layout/IconLeafLabelList"/>
    <dgm:cxn modelId="{1FC59CD5-0F6E-451F-92F0-A7F50A096183}" type="presParOf" srcId="{C8DBD412-BFDE-4C9A-AD55-2998920D10A8}" destId="{759F8328-89D3-4620-97A4-D2BF5EB5F94F}" srcOrd="6" destOrd="0" presId="urn:microsoft.com/office/officeart/2018/5/layout/IconLeafLabelList"/>
    <dgm:cxn modelId="{BD9EDDFA-8D89-4D69-ACA7-DCD85573A7EC}" type="presParOf" srcId="{759F8328-89D3-4620-97A4-D2BF5EB5F94F}" destId="{C8F09ECB-21F4-4BEA-BDA3-7C71851B4E39}" srcOrd="0" destOrd="0" presId="urn:microsoft.com/office/officeart/2018/5/layout/IconLeafLabelList"/>
    <dgm:cxn modelId="{642CDA34-D71B-4DB2-AACE-8542C263944A}" type="presParOf" srcId="{759F8328-89D3-4620-97A4-D2BF5EB5F94F}" destId="{E54AF719-6BBE-495C-8D45-F448E2969EC5}" srcOrd="1" destOrd="0" presId="urn:microsoft.com/office/officeart/2018/5/layout/IconLeafLabelList"/>
    <dgm:cxn modelId="{84732690-4D21-41C2-BC4F-2F17D5F4BC46}" type="presParOf" srcId="{759F8328-89D3-4620-97A4-D2BF5EB5F94F}" destId="{0554D955-8797-4046-BE40-7226474FD171}" srcOrd="2" destOrd="0" presId="urn:microsoft.com/office/officeart/2018/5/layout/IconLeafLabelList"/>
    <dgm:cxn modelId="{F7AD4B2C-0A25-4943-AAC1-DAED5AD58798}" type="presParOf" srcId="{759F8328-89D3-4620-97A4-D2BF5EB5F94F}" destId="{A5A6EC80-E8B1-450A-857E-21C85E5BE10C}" srcOrd="3" destOrd="0" presId="urn:microsoft.com/office/officeart/2018/5/layout/IconLeafLabelList"/>
    <dgm:cxn modelId="{E949B685-11C7-4795-89DB-F01EDAE4A2BD}" type="presParOf" srcId="{C8DBD412-BFDE-4C9A-AD55-2998920D10A8}" destId="{56A7F39C-E2C0-42BA-8B84-2881613DC9E8}" srcOrd="7" destOrd="0" presId="urn:microsoft.com/office/officeart/2018/5/layout/IconLeafLabelList"/>
    <dgm:cxn modelId="{E3B32E66-283F-4B3F-87F2-B33BDDD11A5A}" type="presParOf" srcId="{C8DBD412-BFDE-4C9A-AD55-2998920D10A8}" destId="{18E794F4-27D2-4BE2-8A8B-8CE103EF6CD6}" srcOrd="8" destOrd="0" presId="urn:microsoft.com/office/officeart/2018/5/layout/IconLeafLabelList"/>
    <dgm:cxn modelId="{0425E919-AE55-49DC-9284-22BECA640F39}" type="presParOf" srcId="{18E794F4-27D2-4BE2-8A8B-8CE103EF6CD6}" destId="{B05B2578-1022-4E9A-8CDF-FE27041AA986}" srcOrd="0" destOrd="0" presId="urn:microsoft.com/office/officeart/2018/5/layout/IconLeafLabelList"/>
    <dgm:cxn modelId="{616FCC12-F9B7-4AE5-AB58-2B98B9330BCA}" type="presParOf" srcId="{18E794F4-27D2-4BE2-8A8B-8CE103EF6CD6}" destId="{3C8E0DA2-2173-4DB3-BF04-99526CD0D439}" srcOrd="1" destOrd="0" presId="urn:microsoft.com/office/officeart/2018/5/layout/IconLeafLabelList"/>
    <dgm:cxn modelId="{2F57EC9D-6D20-4729-81C2-BD42883CB8FF}" type="presParOf" srcId="{18E794F4-27D2-4BE2-8A8B-8CE103EF6CD6}" destId="{F4114A00-0FA5-46E2-B79E-BDB6A4CDF62D}" srcOrd="2" destOrd="0" presId="urn:microsoft.com/office/officeart/2018/5/layout/IconLeafLabelList"/>
    <dgm:cxn modelId="{63C61F21-807F-40DC-9FBF-AE3F368B39E8}" type="presParOf" srcId="{18E794F4-27D2-4BE2-8A8B-8CE103EF6CD6}" destId="{089F00C9-1AEA-4773-B658-C3DB2DA2D371}" srcOrd="3" destOrd="0" presId="urn:microsoft.com/office/officeart/2018/5/layout/IconLeafLabelList"/>
    <dgm:cxn modelId="{A394F118-001C-4235-9695-DFE636ED6836}" type="presParOf" srcId="{C8DBD412-BFDE-4C9A-AD55-2998920D10A8}" destId="{460D1D9E-78A0-4022-95FF-1DC9C654AA38}" srcOrd="9" destOrd="0" presId="urn:microsoft.com/office/officeart/2018/5/layout/IconLeafLabelList"/>
    <dgm:cxn modelId="{3B3BCD92-96BF-490A-96FC-1BD9798A334C}" type="presParOf" srcId="{C8DBD412-BFDE-4C9A-AD55-2998920D10A8}" destId="{13EB9939-AA89-40CF-B4D7-D9CBA04E387D}" srcOrd="10" destOrd="0" presId="urn:microsoft.com/office/officeart/2018/5/layout/IconLeafLabelList"/>
    <dgm:cxn modelId="{D8714497-D149-4A89-9BFC-B8890FBAD7D3}" type="presParOf" srcId="{13EB9939-AA89-40CF-B4D7-D9CBA04E387D}" destId="{E9517E61-8EB1-4F64-A7D5-44A4DB4454EB}" srcOrd="0" destOrd="0" presId="urn:microsoft.com/office/officeart/2018/5/layout/IconLeafLabelList"/>
    <dgm:cxn modelId="{81AC3DDA-A459-46DD-811C-11719A46B478}" type="presParOf" srcId="{13EB9939-AA89-40CF-B4D7-D9CBA04E387D}" destId="{D2827EE5-DF99-45FC-9FC8-3F4E3F768CE0}" srcOrd="1" destOrd="0" presId="urn:microsoft.com/office/officeart/2018/5/layout/IconLeafLabelList"/>
    <dgm:cxn modelId="{40B715A2-CF44-4D41-BCBD-FA87DAA0DE09}" type="presParOf" srcId="{13EB9939-AA89-40CF-B4D7-D9CBA04E387D}" destId="{178463E3-ED86-405F-B093-A951E57BE648}" srcOrd="2" destOrd="0" presId="urn:microsoft.com/office/officeart/2018/5/layout/IconLeafLabelList"/>
    <dgm:cxn modelId="{31C146BE-25AF-4FCE-901C-5F57776CC485}" type="presParOf" srcId="{13EB9939-AA89-40CF-B4D7-D9CBA04E387D}" destId="{01A12C99-A71B-4357-8B3A-38A915C0B25B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DA374C-02A9-4F09-8FDA-B6B0918A3EA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F1ADF40-1F64-4C2B-8395-0D730F493F7E}">
      <dgm:prSet/>
      <dgm:spPr/>
      <dgm:t>
        <a:bodyPr/>
        <a:lstStyle/>
        <a:p>
          <a:r>
            <a:rPr lang="en-US"/>
            <a:t>Assisted living facilities</a:t>
          </a:r>
        </a:p>
      </dgm:t>
    </dgm:pt>
    <dgm:pt modelId="{0E4C49D9-F6BA-4471-B0FA-A88F07569A22}" type="parTrans" cxnId="{49FBA981-B43E-4E61-9B1E-51AC4D4CBD66}">
      <dgm:prSet/>
      <dgm:spPr/>
      <dgm:t>
        <a:bodyPr/>
        <a:lstStyle/>
        <a:p>
          <a:endParaRPr lang="en-US"/>
        </a:p>
      </dgm:t>
    </dgm:pt>
    <dgm:pt modelId="{799462BB-79F3-4659-8482-C30A280D4F6D}" type="sibTrans" cxnId="{49FBA981-B43E-4E61-9B1E-51AC4D4CBD66}">
      <dgm:prSet/>
      <dgm:spPr/>
      <dgm:t>
        <a:bodyPr/>
        <a:lstStyle/>
        <a:p>
          <a:endParaRPr lang="en-US"/>
        </a:p>
      </dgm:t>
    </dgm:pt>
    <dgm:pt modelId="{A6AA743D-552E-47E9-B00D-EEE6D77103BD}">
      <dgm:prSet/>
      <dgm:spPr/>
      <dgm:t>
        <a:bodyPr/>
        <a:lstStyle/>
        <a:p>
          <a:r>
            <a:rPr lang="en-US"/>
            <a:t>Hospitals</a:t>
          </a:r>
        </a:p>
      </dgm:t>
    </dgm:pt>
    <dgm:pt modelId="{D46222B5-B628-4242-82EC-55E37E0C3595}" type="parTrans" cxnId="{917F5D17-5D48-48A9-BEB4-A2E37E44B6DA}">
      <dgm:prSet/>
      <dgm:spPr/>
      <dgm:t>
        <a:bodyPr/>
        <a:lstStyle/>
        <a:p>
          <a:endParaRPr lang="en-US"/>
        </a:p>
      </dgm:t>
    </dgm:pt>
    <dgm:pt modelId="{64A377BA-072E-4740-931B-CD1FC648B28F}" type="sibTrans" cxnId="{917F5D17-5D48-48A9-BEB4-A2E37E44B6DA}">
      <dgm:prSet/>
      <dgm:spPr/>
      <dgm:t>
        <a:bodyPr/>
        <a:lstStyle/>
        <a:p>
          <a:endParaRPr lang="en-US"/>
        </a:p>
      </dgm:t>
    </dgm:pt>
    <dgm:pt modelId="{9643CFF7-85E3-45FF-9825-5F59F30D7A1B}">
      <dgm:prSet/>
      <dgm:spPr/>
      <dgm:t>
        <a:bodyPr/>
        <a:lstStyle/>
        <a:p>
          <a:r>
            <a:rPr lang="en-US"/>
            <a:t>Jails and inmate facilities</a:t>
          </a:r>
        </a:p>
      </dgm:t>
    </dgm:pt>
    <dgm:pt modelId="{3CB4F78E-A5F3-4BE0-9030-28E308AD85E3}" type="parTrans" cxnId="{8D17FE3E-B104-470B-8DF2-BBD15AF248BE}">
      <dgm:prSet/>
      <dgm:spPr/>
      <dgm:t>
        <a:bodyPr/>
        <a:lstStyle/>
        <a:p>
          <a:endParaRPr lang="en-US"/>
        </a:p>
      </dgm:t>
    </dgm:pt>
    <dgm:pt modelId="{14FA5C82-F288-45FD-A926-7AF1F0E793EF}" type="sibTrans" cxnId="{8D17FE3E-B104-470B-8DF2-BBD15AF248BE}">
      <dgm:prSet/>
      <dgm:spPr/>
      <dgm:t>
        <a:bodyPr/>
        <a:lstStyle/>
        <a:p>
          <a:endParaRPr lang="en-US"/>
        </a:p>
      </dgm:t>
    </dgm:pt>
    <dgm:pt modelId="{E6FED09B-8FD8-4CF7-A4DD-0F35837888FD}">
      <dgm:prSet/>
      <dgm:spPr/>
      <dgm:t>
        <a:bodyPr/>
        <a:lstStyle/>
        <a:p>
          <a:r>
            <a:rPr lang="en-US" dirty="0"/>
            <a:t>UCSC – voters who are here and studying remotely &amp; Cabrillo</a:t>
          </a:r>
        </a:p>
      </dgm:t>
    </dgm:pt>
    <dgm:pt modelId="{CF3A11C1-4DAB-4548-A0D2-9D93A447AFED}" type="parTrans" cxnId="{13C31945-0A4F-4998-8653-D4F7804F3004}">
      <dgm:prSet/>
      <dgm:spPr/>
      <dgm:t>
        <a:bodyPr/>
        <a:lstStyle/>
        <a:p>
          <a:endParaRPr lang="en-US"/>
        </a:p>
      </dgm:t>
    </dgm:pt>
    <dgm:pt modelId="{A2EE3FEE-7553-4685-9D79-B64B4AAA6517}" type="sibTrans" cxnId="{13C31945-0A4F-4998-8653-D4F7804F3004}">
      <dgm:prSet/>
      <dgm:spPr/>
      <dgm:t>
        <a:bodyPr/>
        <a:lstStyle/>
        <a:p>
          <a:endParaRPr lang="en-US"/>
        </a:p>
      </dgm:t>
    </dgm:pt>
    <dgm:pt modelId="{659BE8D6-849E-4794-8F42-F9A08EAB8616}">
      <dgm:prSet/>
      <dgm:spPr/>
      <dgm:t>
        <a:bodyPr/>
        <a:lstStyle/>
        <a:p>
          <a:r>
            <a:rPr lang="en-US"/>
            <a:t>High School voter education</a:t>
          </a:r>
        </a:p>
      </dgm:t>
    </dgm:pt>
    <dgm:pt modelId="{E99A8C87-5ACF-4CF3-B2ED-832E21E20B52}" type="parTrans" cxnId="{05E5EEDB-FBFE-4A87-88AE-ED3A89864AD3}">
      <dgm:prSet/>
      <dgm:spPr/>
      <dgm:t>
        <a:bodyPr/>
        <a:lstStyle/>
        <a:p>
          <a:endParaRPr lang="en-US"/>
        </a:p>
      </dgm:t>
    </dgm:pt>
    <dgm:pt modelId="{8E84C531-6ADA-450C-B191-5B3BEA249499}" type="sibTrans" cxnId="{05E5EEDB-FBFE-4A87-88AE-ED3A89864AD3}">
      <dgm:prSet/>
      <dgm:spPr/>
      <dgm:t>
        <a:bodyPr/>
        <a:lstStyle/>
        <a:p>
          <a:endParaRPr lang="en-US"/>
        </a:p>
      </dgm:t>
    </dgm:pt>
    <dgm:pt modelId="{289B8FF7-0EB0-48EA-92B0-1FBDA8EF5BA4}">
      <dgm:prSet/>
      <dgm:spPr/>
      <dgm:t>
        <a:bodyPr/>
        <a:lstStyle/>
        <a:p>
          <a:r>
            <a:rPr lang="en-US"/>
            <a:t>Voters with disabilities</a:t>
          </a:r>
        </a:p>
      </dgm:t>
    </dgm:pt>
    <dgm:pt modelId="{3BBF9073-EB0F-4773-B554-FF4C6C2CA700}" type="parTrans" cxnId="{588ECA4F-5675-4B47-AFD0-9E6EB99F11CF}">
      <dgm:prSet/>
      <dgm:spPr/>
      <dgm:t>
        <a:bodyPr/>
        <a:lstStyle/>
        <a:p>
          <a:endParaRPr lang="en-US"/>
        </a:p>
      </dgm:t>
    </dgm:pt>
    <dgm:pt modelId="{25E4A9E3-8A03-4EDD-A0F3-089AEDC22B31}" type="sibTrans" cxnId="{588ECA4F-5675-4B47-AFD0-9E6EB99F11CF}">
      <dgm:prSet/>
      <dgm:spPr/>
      <dgm:t>
        <a:bodyPr/>
        <a:lstStyle/>
        <a:p>
          <a:endParaRPr lang="en-US"/>
        </a:p>
      </dgm:t>
    </dgm:pt>
    <dgm:pt modelId="{5A9A1E29-3FA8-4C7D-A2B0-973EC66B8984}">
      <dgm:prSet/>
      <dgm:spPr/>
      <dgm:t>
        <a:bodyPr/>
        <a:lstStyle/>
        <a:p>
          <a:r>
            <a:rPr lang="en-US"/>
            <a:t>Spanish-speaking voters, other languages? </a:t>
          </a:r>
        </a:p>
      </dgm:t>
    </dgm:pt>
    <dgm:pt modelId="{6D618922-3524-4F76-9541-FF9BF1452452}" type="parTrans" cxnId="{4E40323C-30E1-47A4-9E37-8AF7B3FA3AE0}">
      <dgm:prSet/>
      <dgm:spPr/>
      <dgm:t>
        <a:bodyPr/>
        <a:lstStyle/>
        <a:p>
          <a:endParaRPr lang="en-US"/>
        </a:p>
      </dgm:t>
    </dgm:pt>
    <dgm:pt modelId="{EE15B60A-8E91-4253-9EE3-AA944857BFF2}" type="sibTrans" cxnId="{4E40323C-30E1-47A4-9E37-8AF7B3FA3AE0}">
      <dgm:prSet/>
      <dgm:spPr/>
      <dgm:t>
        <a:bodyPr/>
        <a:lstStyle/>
        <a:p>
          <a:endParaRPr lang="en-US"/>
        </a:p>
      </dgm:t>
    </dgm:pt>
    <dgm:pt modelId="{83F349BD-BF7C-438A-8E30-1F681CDD66D0}" type="pres">
      <dgm:prSet presAssocID="{F4DA374C-02A9-4F09-8FDA-B6B0918A3EAD}" presName="root" presStyleCnt="0">
        <dgm:presLayoutVars>
          <dgm:dir/>
          <dgm:resizeHandles val="exact"/>
        </dgm:presLayoutVars>
      </dgm:prSet>
      <dgm:spPr/>
    </dgm:pt>
    <dgm:pt modelId="{5375F9E0-7A1B-4714-9861-A6078735B962}" type="pres">
      <dgm:prSet presAssocID="{9F1ADF40-1F64-4C2B-8395-0D730F493F7E}" presName="compNode" presStyleCnt="0"/>
      <dgm:spPr/>
    </dgm:pt>
    <dgm:pt modelId="{70BEC81D-54E0-47E7-84C2-116346032623}" type="pres">
      <dgm:prSet presAssocID="{9F1ADF40-1F64-4C2B-8395-0D730F493F7E}" presName="bgRect" presStyleLbl="bgShp" presStyleIdx="0" presStyleCnt="7"/>
      <dgm:spPr/>
    </dgm:pt>
    <dgm:pt modelId="{39F9D3F3-4565-4150-8E22-4DDDBAC9A6AD}" type="pres">
      <dgm:prSet presAssocID="{9F1ADF40-1F64-4C2B-8395-0D730F493F7E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B092893C-C89C-4454-A016-2FD737E46CAE}" type="pres">
      <dgm:prSet presAssocID="{9F1ADF40-1F64-4C2B-8395-0D730F493F7E}" presName="spaceRect" presStyleCnt="0"/>
      <dgm:spPr/>
    </dgm:pt>
    <dgm:pt modelId="{C667AF1D-9D84-44C6-B178-C6F56C10570D}" type="pres">
      <dgm:prSet presAssocID="{9F1ADF40-1F64-4C2B-8395-0D730F493F7E}" presName="parTx" presStyleLbl="revTx" presStyleIdx="0" presStyleCnt="7">
        <dgm:presLayoutVars>
          <dgm:chMax val="0"/>
          <dgm:chPref val="0"/>
        </dgm:presLayoutVars>
      </dgm:prSet>
      <dgm:spPr/>
    </dgm:pt>
    <dgm:pt modelId="{FF8290C7-103B-438D-8956-C87CC971C7D7}" type="pres">
      <dgm:prSet presAssocID="{799462BB-79F3-4659-8482-C30A280D4F6D}" presName="sibTrans" presStyleCnt="0"/>
      <dgm:spPr/>
    </dgm:pt>
    <dgm:pt modelId="{A8764F39-4D9A-4602-9818-8D4E0C59771D}" type="pres">
      <dgm:prSet presAssocID="{A6AA743D-552E-47E9-B00D-EEE6D77103BD}" presName="compNode" presStyleCnt="0"/>
      <dgm:spPr/>
    </dgm:pt>
    <dgm:pt modelId="{8D61B759-3794-4A38-8A6F-311B13DB2800}" type="pres">
      <dgm:prSet presAssocID="{A6AA743D-552E-47E9-B00D-EEE6D77103BD}" presName="bgRect" presStyleLbl="bgShp" presStyleIdx="1" presStyleCnt="7"/>
      <dgm:spPr/>
    </dgm:pt>
    <dgm:pt modelId="{7AA205B9-043B-41EC-B614-30A2D6F76F95}" type="pres">
      <dgm:prSet presAssocID="{A6AA743D-552E-47E9-B00D-EEE6D77103B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A883C00F-372F-4F32-8A4B-A7C2D3B0A5F8}" type="pres">
      <dgm:prSet presAssocID="{A6AA743D-552E-47E9-B00D-EEE6D77103BD}" presName="spaceRect" presStyleCnt="0"/>
      <dgm:spPr/>
    </dgm:pt>
    <dgm:pt modelId="{63B4753A-1330-4019-90E2-D0EB10CB9519}" type="pres">
      <dgm:prSet presAssocID="{A6AA743D-552E-47E9-B00D-EEE6D77103BD}" presName="parTx" presStyleLbl="revTx" presStyleIdx="1" presStyleCnt="7">
        <dgm:presLayoutVars>
          <dgm:chMax val="0"/>
          <dgm:chPref val="0"/>
        </dgm:presLayoutVars>
      </dgm:prSet>
      <dgm:spPr/>
    </dgm:pt>
    <dgm:pt modelId="{E0AB28C7-3A85-44CC-A36D-D4DC6147647F}" type="pres">
      <dgm:prSet presAssocID="{64A377BA-072E-4740-931B-CD1FC648B28F}" presName="sibTrans" presStyleCnt="0"/>
      <dgm:spPr/>
    </dgm:pt>
    <dgm:pt modelId="{798C6338-55DF-4A34-9A86-6DC2F2976054}" type="pres">
      <dgm:prSet presAssocID="{9643CFF7-85E3-45FF-9825-5F59F30D7A1B}" presName="compNode" presStyleCnt="0"/>
      <dgm:spPr/>
    </dgm:pt>
    <dgm:pt modelId="{4FC44AA9-1A05-4A0A-B4C4-C18EC64BC17C}" type="pres">
      <dgm:prSet presAssocID="{9643CFF7-85E3-45FF-9825-5F59F30D7A1B}" presName="bgRect" presStyleLbl="bgShp" presStyleIdx="2" presStyleCnt="7"/>
      <dgm:spPr/>
    </dgm:pt>
    <dgm:pt modelId="{8BD29E19-748B-428C-90BB-F53D129D5212}" type="pres">
      <dgm:prSet presAssocID="{9643CFF7-85E3-45FF-9825-5F59F30D7A1B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novationHouseWithSparkles"/>
        </a:ext>
      </dgm:extLst>
    </dgm:pt>
    <dgm:pt modelId="{88ACE9D1-1296-477A-AA9A-0CE5A85918A6}" type="pres">
      <dgm:prSet presAssocID="{9643CFF7-85E3-45FF-9825-5F59F30D7A1B}" presName="spaceRect" presStyleCnt="0"/>
      <dgm:spPr/>
    </dgm:pt>
    <dgm:pt modelId="{BFC40286-C50C-4664-B807-F489F0824E43}" type="pres">
      <dgm:prSet presAssocID="{9643CFF7-85E3-45FF-9825-5F59F30D7A1B}" presName="parTx" presStyleLbl="revTx" presStyleIdx="2" presStyleCnt="7">
        <dgm:presLayoutVars>
          <dgm:chMax val="0"/>
          <dgm:chPref val="0"/>
        </dgm:presLayoutVars>
      </dgm:prSet>
      <dgm:spPr/>
    </dgm:pt>
    <dgm:pt modelId="{11F2A5C1-EEFA-451D-8F47-E2DD5BF015C9}" type="pres">
      <dgm:prSet presAssocID="{14FA5C82-F288-45FD-A926-7AF1F0E793EF}" presName="sibTrans" presStyleCnt="0"/>
      <dgm:spPr/>
    </dgm:pt>
    <dgm:pt modelId="{2817BCF7-DCEA-4CD7-A4D7-12211571AF39}" type="pres">
      <dgm:prSet presAssocID="{E6FED09B-8FD8-4CF7-A4DD-0F35837888FD}" presName="compNode" presStyleCnt="0"/>
      <dgm:spPr/>
    </dgm:pt>
    <dgm:pt modelId="{91485687-CC7F-4585-8A6E-4C6D81A3975F}" type="pres">
      <dgm:prSet presAssocID="{E6FED09B-8FD8-4CF7-A4DD-0F35837888FD}" presName="bgRect" presStyleLbl="bgShp" presStyleIdx="3" presStyleCnt="7"/>
      <dgm:spPr/>
    </dgm:pt>
    <dgm:pt modelId="{DA9C03D3-D453-4E33-8501-2114763336B4}" type="pres">
      <dgm:prSet presAssocID="{E6FED09B-8FD8-4CF7-A4DD-0F35837888FD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765849A0-AA3B-4323-AAC3-199B59A10D77}" type="pres">
      <dgm:prSet presAssocID="{E6FED09B-8FD8-4CF7-A4DD-0F35837888FD}" presName="spaceRect" presStyleCnt="0"/>
      <dgm:spPr/>
    </dgm:pt>
    <dgm:pt modelId="{E69D2B07-5801-4D3A-BA31-47E2B2D43EE7}" type="pres">
      <dgm:prSet presAssocID="{E6FED09B-8FD8-4CF7-A4DD-0F35837888FD}" presName="parTx" presStyleLbl="revTx" presStyleIdx="3" presStyleCnt="7">
        <dgm:presLayoutVars>
          <dgm:chMax val="0"/>
          <dgm:chPref val="0"/>
        </dgm:presLayoutVars>
      </dgm:prSet>
      <dgm:spPr/>
    </dgm:pt>
    <dgm:pt modelId="{268B2250-EA86-4745-8908-3307126D03AA}" type="pres">
      <dgm:prSet presAssocID="{A2EE3FEE-7553-4685-9D79-B64B4AAA6517}" presName="sibTrans" presStyleCnt="0"/>
      <dgm:spPr/>
    </dgm:pt>
    <dgm:pt modelId="{71A50631-F86E-4BB8-A306-1BA713094577}" type="pres">
      <dgm:prSet presAssocID="{659BE8D6-849E-4794-8F42-F9A08EAB8616}" presName="compNode" presStyleCnt="0"/>
      <dgm:spPr/>
    </dgm:pt>
    <dgm:pt modelId="{0BEC67A1-48DB-4E0D-BFEA-8FB815EECA66}" type="pres">
      <dgm:prSet presAssocID="{659BE8D6-849E-4794-8F42-F9A08EAB8616}" presName="bgRect" presStyleLbl="bgShp" presStyleIdx="4" presStyleCnt="7"/>
      <dgm:spPr/>
    </dgm:pt>
    <dgm:pt modelId="{8DC44223-07E2-4B6F-AC63-10C21D410051}" type="pres">
      <dgm:prSet presAssocID="{659BE8D6-849E-4794-8F42-F9A08EAB8616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8B603B71-6364-44C6-8759-546F95B33DE1}" type="pres">
      <dgm:prSet presAssocID="{659BE8D6-849E-4794-8F42-F9A08EAB8616}" presName="spaceRect" presStyleCnt="0"/>
      <dgm:spPr/>
    </dgm:pt>
    <dgm:pt modelId="{EB7999AA-44AF-4ED1-8A66-A629E036E274}" type="pres">
      <dgm:prSet presAssocID="{659BE8D6-849E-4794-8F42-F9A08EAB8616}" presName="parTx" presStyleLbl="revTx" presStyleIdx="4" presStyleCnt="7">
        <dgm:presLayoutVars>
          <dgm:chMax val="0"/>
          <dgm:chPref val="0"/>
        </dgm:presLayoutVars>
      </dgm:prSet>
      <dgm:spPr/>
    </dgm:pt>
    <dgm:pt modelId="{38B9D86A-E35C-4255-B737-86B9A1289AF8}" type="pres">
      <dgm:prSet presAssocID="{8E84C531-6ADA-450C-B191-5B3BEA249499}" presName="sibTrans" presStyleCnt="0"/>
      <dgm:spPr/>
    </dgm:pt>
    <dgm:pt modelId="{45007339-3DFA-4BC5-9A9B-36BAF3D61716}" type="pres">
      <dgm:prSet presAssocID="{289B8FF7-0EB0-48EA-92B0-1FBDA8EF5BA4}" presName="compNode" presStyleCnt="0"/>
      <dgm:spPr/>
    </dgm:pt>
    <dgm:pt modelId="{CDD962A6-05BC-4EC3-9C3B-949D60DFC461}" type="pres">
      <dgm:prSet presAssocID="{289B8FF7-0EB0-48EA-92B0-1FBDA8EF5BA4}" presName="bgRect" presStyleLbl="bgShp" presStyleIdx="5" presStyleCnt="7"/>
      <dgm:spPr/>
    </dgm:pt>
    <dgm:pt modelId="{731D7C6E-7E2D-43AC-98FB-B626D2F97780}" type="pres">
      <dgm:prSet presAssocID="{289B8FF7-0EB0-48EA-92B0-1FBDA8EF5BA4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heelchair access"/>
        </a:ext>
      </dgm:extLst>
    </dgm:pt>
    <dgm:pt modelId="{368700B0-9158-4CA3-A47D-0035807664C3}" type="pres">
      <dgm:prSet presAssocID="{289B8FF7-0EB0-48EA-92B0-1FBDA8EF5BA4}" presName="spaceRect" presStyleCnt="0"/>
      <dgm:spPr/>
    </dgm:pt>
    <dgm:pt modelId="{0B981148-BAF7-48B7-8CD4-96D04CDE18A5}" type="pres">
      <dgm:prSet presAssocID="{289B8FF7-0EB0-48EA-92B0-1FBDA8EF5BA4}" presName="parTx" presStyleLbl="revTx" presStyleIdx="5" presStyleCnt="7">
        <dgm:presLayoutVars>
          <dgm:chMax val="0"/>
          <dgm:chPref val="0"/>
        </dgm:presLayoutVars>
      </dgm:prSet>
      <dgm:spPr/>
    </dgm:pt>
    <dgm:pt modelId="{DAAD961C-0213-41EB-9CC1-B579D0164D84}" type="pres">
      <dgm:prSet presAssocID="{25E4A9E3-8A03-4EDD-A0F3-089AEDC22B31}" presName="sibTrans" presStyleCnt="0"/>
      <dgm:spPr/>
    </dgm:pt>
    <dgm:pt modelId="{86D37C34-D19A-485D-8CBA-3F035061CE31}" type="pres">
      <dgm:prSet presAssocID="{5A9A1E29-3FA8-4C7D-A2B0-973EC66B8984}" presName="compNode" presStyleCnt="0"/>
      <dgm:spPr/>
    </dgm:pt>
    <dgm:pt modelId="{F920902E-76A1-4628-8633-E7238F4545D6}" type="pres">
      <dgm:prSet presAssocID="{5A9A1E29-3FA8-4C7D-A2B0-973EC66B8984}" presName="bgRect" presStyleLbl="bgShp" presStyleIdx="6" presStyleCnt="7"/>
      <dgm:spPr/>
    </dgm:pt>
    <dgm:pt modelId="{97F70F18-9998-4918-B62B-373163045BA8}" type="pres">
      <dgm:prSet presAssocID="{5A9A1E29-3FA8-4C7D-A2B0-973EC66B8984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BBDBCB6F-D22D-44C1-A815-1FC9983F3D52}" type="pres">
      <dgm:prSet presAssocID="{5A9A1E29-3FA8-4C7D-A2B0-973EC66B8984}" presName="spaceRect" presStyleCnt="0"/>
      <dgm:spPr/>
    </dgm:pt>
    <dgm:pt modelId="{393AE190-50CB-4FB3-96F7-203649AC4AF1}" type="pres">
      <dgm:prSet presAssocID="{5A9A1E29-3FA8-4C7D-A2B0-973EC66B8984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8973F404-521B-4AF2-B6EE-9C7FD06CFCB6}" type="presOf" srcId="{289B8FF7-0EB0-48EA-92B0-1FBDA8EF5BA4}" destId="{0B981148-BAF7-48B7-8CD4-96D04CDE18A5}" srcOrd="0" destOrd="0" presId="urn:microsoft.com/office/officeart/2018/2/layout/IconVerticalSolidList"/>
    <dgm:cxn modelId="{DD5B1610-9871-4FA9-87ED-0E13E5FE2F61}" type="presOf" srcId="{659BE8D6-849E-4794-8F42-F9A08EAB8616}" destId="{EB7999AA-44AF-4ED1-8A66-A629E036E274}" srcOrd="0" destOrd="0" presId="urn:microsoft.com/office/officeart/2018/2/layout/IconVerticalSolidList"/>
    <dgm:cxn modelId="{917F5D17-5D48-48A9-BEB4-A2E37E44B6DA}" srcId="{F4DA374C-02A9-4F09-8FDA-B6B0918A3EAD}" destId="{A6AA743D-552E-47E9-B00D-EEE6D77103BD}" srcOrd="1" destOrd="0" parTransId="{D46222B5-B628-4242-82EC-55E37E0C3595}" sibTransId="{64A377BA-072E-4740-931B-CD1FC648B28F}"/>
    <dgm:cxn modelId="{4E40323C-30E1-47A4-9E37-8AF7B3FA3AE0}" srcId="{F4DA374C-02A9-4F09-8FDA-B6B0918A3EAD}" destId="{5A9A1E29-3FA8-4C7D-A2B0-973EC66B8984}" srcOrd="6" destOrd="0" parTransId="{6D618922-3524-4F76-9541-FF9BF1452452}" sibTransId="{EE15B60A-8E91-4253-9EE3-AA944857BFF2}"/>
    <dgm:cxn modelId="{8D17FE3E-B104-470B-8DF2-BBD15AF248BE}" srcId="{F4DA374C-02A9-4F09-8FDA-B6B0918A3EAD}" destId="{9643CFF7-85E3-45FF-9825-5F59F30D7A1B}" srcOrd="2" destOrd="0" parTransId="{3CB4F78E-A5F3-4BE0-9030-28E308AD85E3}" sibTransId="{14FA5C82-F288-45FD-A926-7AF1F0E793EF}"/>
    <dgm:cxn modelId="{EB1BF75D-FDF6-4531-9B89-2E609F93ACD9}" type="presOf" srcId="{9F1ADF40-1F64-4C2B-8395-0D730F493F7E}" destId="{C667AF1D-9D84-44C6-B178-C6F56C10570D}" srcOrd="0" destOrd="0" presId="urn:microsoft.com/office/officeart/2018/2/layout/IconVerticalSolidList"/>
    <dgm:cxn modelId="{13C31945-0A4F-4998-8653-D4F7804F3004}" srcId="{F4DA374C-02A9-4F09-8FDA-B6B0918A3EAD}" destId="{E6FED09B-8FD8-4CF7-A4DD-0F35837888FD}" srcOrd="3" destOrd="0" parTransId="{CF3A11C1-4DAB-4548-A0D2-9D93A447AFED}" sibTransId="{A2EE3FEE-7553-4685-9D79-B64B4AAA6517}"/>
    <dgm:cxn modelId="{B759C94C-C63E-412E-BF82-B1178B595CF6}" type="presOf" srcId="{F4DA374C-02A9-4F09-8FDA-B6B0918A3EAD}" destId="{83F349BD-BF7C-438A-8E30-1F681CDD66D0}" srcOrd="0" destOrd="0" presId="urn:microsoft.com/office/officeart/2018/2/layout/IconVerticalSolidList"/>
    <dgm:cxn modelId="{588ECA4F-5675-4B47-AFD0-9E6EB99F11CF}" srcId="{F4DA374C-02A9-4F09-8FDA-B6B0918A3EAD}" destId="{289B8FF7-0EB0-48EA-92B0-1FBDA8EF5BA4}" srcOrd="5" destOrd="0" parTransId="{3BBF9073-EB0F-4773-B554-FF4C6C2CA700}" sibTransId="{25E4A9E3-8A03-4EDD-A0F3-089AEDC22B31}"/>
    <dgm:cxn modelId="{49FBA981-B43E-4E61-9B1E-51AC4D4CBD66}" srcId="{F4DA374C-02A9-4F09-8FDA-B6B0918A3EAD}" destId="{9F1ADF40-1F64-4C2B-8395-0D730F493F7E}" srcOrd="0" destOrd="0" parTransId="{0E4C49D9-F6BA-4471-B0FA-A88F07569A22}" sibTransId="{799462BB-79F3-4659-8482-C30A280D4F6D}"/>
    <dgm:cxn modelId="{72ECEF87-402D-4923-A39D-AF64DA2051A7}" type="presOf" srcId="{9643CFF7-85E3-45FF-9825-5F59F30D7A1B}" destId="{BFC40286-C50C-4664-B807-F489F0824E43}" srcOrd="0" destOrd="0" presId="urn:microsoft.com/office/officeart/2018/2/layout/IconVerticalSolidList"/>
    <dgm:cxn modelId="{D1C331A3-0B14-4B12-BF33-31CF6B5CE2C3}" type="presOf" srcId="{E6FED09B-8FD8-4CF7-A4DD-0F35837888FD}" destId="{E69D2B07-5801-4D3A-BA31-47E2B2D43EE7}" srcOrd="0" destOrd="0" presId="urn:microsoft.com/office/officeart/2018/2/layout/IconVerticalSolidList"/>
    <dgm:cxn modelId="{05E5EEDB-FBFE-4A87-88AE-ED3A89864AD3}" srcId="{F4DA374C-02A9-4F09-8FDA-B6B0918A3EAD}" destId="{659BE8D6-849E-4794-8F42-F9A08EAB8616}" srcOrd="4" destOrd="0" parTransId="{E99A8C87-5ACF-4CF3-B2ED-832E21E20B52}" sibTransId="{8E84C531-6ADA-450C-B191-5B3BEA249499}"/>
    <dgm:cxn modelId="{2360ECEA-0DD8-4F6E-8F1D-4E4634612B8D}" type="presOf" srcId="{5A9A1E29-3FA8-4C7D-A2B0-973EC66B8984}" destId="{393AE190-50CB-4FB3-96F7-203649AC4AF1}" srcOrd="0" destOrd="0" presId="urn:microsoft.com/office/officeart/2018/2/layout/IconVerticalSolidList"/>
    <dgm:cxn modelId="{FA8B9DEE-0850-49E4-817D-CBBEAFD08110}" type="presOf" srcId="{A6AA743D-552E-47E9-B00D-EEE6D77103BD}" destId="{63B4753A-1330-4019-90E2-D0EB10CB9519}" srcOrd="0" destOrd="0" presId="urn:microsoft.com/office/officeart/2018/2/layout/IconVerticalSolidList"/>
    <dgm:cxn modelId="{8DDB0D65-09A6-401E-807D-6B52C45EDC9F}" type="presParOf" srcId="{83F349BD-BF7C-438A-8E30-1F681CDD66D0}" destId="{5375F9E0-7A1B-4714-9861-A6078735B962}" srcOrd="0" destOrd="0" presId="urn:microsoft.com/office/officeart/2018/2/layout/IconVerticalSolidList"/>
    <dgm:cxn modelId="{06EA273B-7F0B-413D-9D19-280831C20C96}" type="presParOf" srcId="{5375F9E0-7A1B-4714-9861-A6078735B962}" destId="{70BEC81D-54E0-47E7-84C2-116346032623}" srcOrd="0" destOrd="0" presId="urn:microsoft.com/office/officeart/2018/2/layout/IconVerticalSolidList"/>
    <dgm:cxn modelId="{95D90C82-E089-4778-801E-9DA48F31063A}" type="presParOf" srcId="{5375F9E0-7A1B-4714-9861-A6078735B962}" destId="{39F9D3F3-4565-4150-8E22-4DDDBAC9A6AD}" srcOrd="1" destOrd="0" presId="urn:microsoft.com/office/officeart/2018/2/layout/IconVerticalSolidList"/>
    <dgm:cxn modelId="{87471DD2-2DB1-4870-A75A-8B9C581BD67D}" type="presParOf" srcId="{5375F9E0-7A1B-4714-9861-A6078735B962}" destId="{B092893C-C89C-4454-A016-2FD737E46CAE}" srcOrd="2" destOrd="0" presId="urn:microsoft.com/office/officeart/2018/2/layout/IconVerticalSolidList"/>
    <dgm:cxn modelId="{ACEA20E2-DDB1-4904-8D38-43DC5EADE847}" type="presParOf" srcId="{5375F9E0-7A1B-4714-9861-A6078735B962}" destId="{C667AF1D-9D84-44C6-B178-C6F56C10570D}" srcOrd="3" destOrd="0" presId="urn:microsoft.com/office/officeart/2018/2/layout/IconVerticalSolidList"/>
    <dgm:cxn modelId="{61D19CEA-5644-4653-ADBF-59C31CDFAAB9}" type="presParOf" srcId="{83F349BD-BF7C-438A-8E30-1F681CDD66D0}" destId="{FF8290C7-103B-438D-8956-C87CC971C7D7}" srcOrd="1" destOrd="0" presId="urn:microsoft.com/office/officeart/2018/2/layout/IconVerticalSolidList"/>
    <dgm:cxn modelId="{9E3A4A07-AF02-450D-8EFD-5C9DB8DF0397}" type="presParOf" srcId="{83F349BD-BF7C-438A-8E30-1F681CDD66D0}" destId="{A8764F39-4D9A-4602-9818-8D4E0C59771D}" srcOrd="2" destOrd="0" presId="urn:microsoft.com/office/officeart/2018/2/layout/IconVerticalSolidList"/>
    <dgm:cxn modelId="{190EE979-2FEF-4DA4-8E8F-5C8C5AED4CF4}" type="presParOf" srcId="{A8764F39-4D9A-4602-9818-8D4E0C59771D}" destId="{8D61B759-3794-4A38-8A6F-311B13DB2800}" srcOrd="0" destOrd="0" presId="urn:microsoft.com/office/officeart/2018/2/layout/IconVerticalSolidList"/>
    <dgm:cxn modelId="{E8812AB9-8FD2-40E7-9EED-2FE90FE9236C}" type="presParOf" srcId="{A8764F39-4D9A-4602-9818-8D4E0C59771D}" destId="{7AA205B9-043B-41EC-B614-30A2D6F76F95}" srcOrd="1" destOrd="0" presId="urn:microsoft.com/office/officeart/2018/2/layout/IconVerticalSolidList"/>
    <dgm:cxn modelId="{414C4C78-37BE-42A5-9CCC-C19ADA2A0607}" type="presParOf" srcId="{A8764F39-4D9A-4602-9818-8D4E0C59771D}" destId="{A883C00F-372F-4F32-8A4B-A7C2D3B0A5F8}" srcOrd="2" destOrd="0" presId="urn:microsoft.com/office/officeart/2018/2/layout/IconVerticalSolidList"/>
    <dgm:cxn modelId="{DA0E0995-761D-4FCA-A5F0-4206B8473B78}" type="presParOf" srcId="{A8764F39-4D9A-4602-9818-8D4E0C59771D}" destId="{63B4753A-1330-4019-90E2-D0EB10CB9519}" srcOrd="3" destOrd="0" presId="urn:microsoft.com/office/officeart/2018/2/layout/IconVerticalSolidList"/>
    <dgm:cxn modelId="{308C43D9-301C-4039-A50A-EB5BFAADA1EE}" type="presParOf" srcId="{83F349BD-BF7C-438A-8E30-1F681CDD66D0}" destId="{E0AB28C7-3A85-44CC-A36D-D4DC6147647F}" srcOrd="3" destOrd="0" presId="urn:microsoft.com/office/officeart/2018/2/layout/IconVerticalSolidList"/>
    <dgm:cxn modelId="{2621474F-7DF3-4363-B82C-80C47996F55E}" type="presParOf" srcId="{83F349BD-BF7C-438A-8E30-1F681CDD66D0}" destId="{798C6338-55DF-4A34-9A86-6DC2F2976054}" srcOrd="4" destOrd="0" presId="urn:microsoft.com/office/officeart/2018/2/layout/IconVerticalSolidList"/>
    <dgm:cxn modelId="{BDA2E211-84DE-410B-AB91-84BBC872CA7C}" type="presParOf" srcId="{798C6338-55DF-4A34-9A86-6DC2F2976054}" destId="{4FC44AA9-1A05-4A0A-B4C4-C18EC64BC17C}" srcOrd="0" destOrd="0" presId="urn:microsoft.com/office/officeart/2018/2/layout/IconVerticalSolidList"/>
    <dgm:cxn modelId="{F74D81DB-480C-4045-8CDD-C1318A606E81}" type="presParOf" srcId="{798C6338-55DF-4A34-9A86-6DC2F2976054}" destId="{8BD29E19-748B-428C-90BB-F53D129D5212}" srcOrd="1" destOrd="0" presId="urn:microsoft.com/office/officeart/2018/2/layout/IconVerticalSolidList"/>
    <dgm:cxn modelId="{A1B07E55-1236-480E-A25B-8590E2901F73}" type="presParOf" srcId="{798C6338-55DF-4A34-9A86-6DC2F2976054}" destId="{88ACE9D1-1296-477A-AA9A-0CE5A85918A6}" srcOrd="2" destOrd="0" presId="urn:microsoft.com/office/officeart/2018/2/layout/IconVerticalSolidList"/>
    <dgm:cxn modelId="{E3A667BC-7B33-4E21-88E7-EDA8E7E64911}" type="presParOf" srcId="{798C6338-55DF-4A34-9A86-6DC2F2976054}" destId="{BFC40286-C50C-4664-B807-F489F0824E43}" srcOrd="3" destOrd="0" presId="urn:microsoft.com/office/officeart/2018/2/layout/IconVerticalSolidList"/>
    <dgm:cxn modelId="{94C4F49F-944E-404B-B509-A4B2C6811CA1}" type="presParOf" srcId="{83F349BD-BF7C-438A-8E30-1F681CDD66D0}" destId="{11F2A5C1-EEFA-451D-8F47-E2DD5BF015C9}" srcOrd="5" destOrd="0" presId="urn:microsoft.com/office/officeart/2018/2/layout/IconVerticalSolidList"/>
    <dgm:cxn modelId="{42C647FD-BF38-459A-8389-CF6B5374CE66}" type="presParOf" srcId="{83F349BD-BF7C-438A-8E30-1F681CDD66D0}" destId="{2817BCF7-DCEA-4CD7-A4D7-12211571AF39}" srcOrd="6" destOrd="0" presId="urn:microsoft.com/office/officeart/2018/2/layout/IconVerticalSolidList"/>
    <dgm:cxn modelId="{1AC65D65-3CCB-45A2-8D8E-9A75B3C0897C}" type="presParOf" srcId="{2817BCF7-DCEA-4CD7-A4D7-12211571AF39}" destId="{91485687-CC7F-4585-8A6E-4C6D81A3975F}" srcOrd="0" destOrd="0" presId="urn:microsoft.com/office/officeart/2018/2/layout/IconVerticalSolidList"/>
    <dgm:cxn modelId="{A279DBF4-EE1B-45FA-A6F4-B85C634C623E}" type="presParOf" srcId="{2817BCF7-DCEA-4CD7-A4D7-12211571AF39}" destId="{DA9C03D3-D453-4E33-8501-2114763336B4}" srcOrd="1" destOrd="0" presId="urn:microsoft.com/office/officeart/2018/2/layout/IconVerticalSolidList"/>
    <dgm:cxn modelId="{6B071BFB-7495-4E64-890F-9E46B45934E6}" type="presParOf" srcId="{2817BCF7-DCEA-4CD7-A4D7-12211571AF39}" destId="{765849A0-AA3B-4323-AAC3-199B59A10D77}" srcOrd="2" destOrd="0" presId="urn:microsoft.com/office/officeart/2018/2/layout/IconVerticalSolidList"/>
    <dgm:cxn modelId="{6CFF084A-F9E7-4A76-BEA5-AD552998BD21}" type="presParOf" srcId="{2817BCF7-DCEA-4CD7-A4D7-12211571AF39}" destId="{E69D2B07-5801-4D3A-BA31-47E2B2D43EE7}" srcOrd="3" destOrd="0" presId="urn:microsoft.com/office/officeart/2018/2/layout/IconVerticalSolidList"/>
    <dgm:cxn modelId="{F6293F17-D47A-4BBF-8815-BBFD2E807D2F}" type="presParOf" srcId="{83F349BD-BF7C-438A-8E30-1F681CDD66D0}" destId="{268B2250-EA86-4745-8908-3307126D03AA}" srcOrd="7" destOrd="0" presId="urn:microsoft.com/office/officeart/2018/2/layout/IconVerticalSolidList"/>
    <dgm:cxn modelId="{4ADFD9E1-D304-452A-B8A9-FA7AF15A459C}" type="presParOf" srcId="{83F349BD-BF7C-438A-8E30-1F681CDD66D0}" destId="{71A50631-F86E-4BB8-A306-1BA713094577}" srcOrd="8" destOrd="0" presId="urn:microsoft.com/office/officeart/2018/2/layout/IconVerticalSolidList"/>
    <dgm:cxn modelId="{BF96A2D4-A16C-4C25-BB89-8BDFD8C913C7}" type="presParOf" srcId="{71A50631-F86E-4BB8-A306-1BA713094577}" destId="{0BEC67A1-48DB-4E0D-BFEA-8FB815EECA66}" srcOrd="0" destOrd="0" presId="urn:microsoft.com/office/officeart/2018/2/layout/IconVerticalSolidList"/>
    <dgm:cxn modelId="{7CA46235-A0F2-459A-BF8D-762C5D7EA36F}" type="presParOf" srcId="{71A50631-F86E-4BB8-A306-1BA713094577}" destId="{8DC44223-07E2-4B6F-AC63-10C21D410051}" srcOrd="1" destOrd="0" presId="urn:microsoft.com/office/officeart/2018/2/layout/IconVerticalSolidList"/>
    <dgm:cxn modelId="{12FFC9F3-1AD6-432D-A5E0-DFFDE4879E0E}" type="presParOf" srcId="{71A50631-F86E-4BB8-A306-1BA713094577}" destId="{8B603B71-6364-44C6-8759-546F95B33DE1}" srcOrd="2" destOrd="0" presId="urn:microsoft.com/office/officeart/2018/2/layout/IconVerticalSolidList"/>
    <dgm:cxn modelId="{D50A1CE7-A09C-4573-A1D8-37836E60D7EC}" type="presParOf" srcId="{71A50631-F86E-4BB8-A306-1BA713094577}" destId="{EB7999AA-44AF-4ED1-8A66-A629E036E274}" srcOrd="3" destOrd="0" presId="urn:microsoft.com/office/officeart/2018/2/layout/IconVerticalSolidList"/>
    <dgm:cxn modelId="{7AD5D6AC-5248-43A7-B297-42F469BA60D4}" type="presParOf" srcId="{83F349BD-BF7C-438A-8E30-1F681CDD66D0}" destId="{38B9D86A-E35C-4255-B737-86B9A1289AF8}" srcOrd="9" destOrd="0" presId="urn:microsoft.com/office/officeart/2018/2/layout/IconVerticalSolidList"/>
    <dgm:cxn modelId="{E9C2492A-D033-45AA-A947-ADE2B282AA3E}" type="presParOf" srcId="{83F349BD-BF7C-438A-8E30-1F681CDD66D0}" destId="{45007339-3DFA-4BC5-9A9B-36BAF3D61716}" srcOrd="10" destOrd="0" presId="urn:microsoft.com/office/officeart/2018/2/layout/IconVerticalSolidList"/>
    <dgm:cxn modelId="{2259B87F-6484-4F66-8E83-8C494D006264}" type="presParOf" srcId="{45007339-3DFA-4BC5-9A9B-36BAF3D61716}" destId="{CDD962A6-05BC-4EC3-9C3B-949D60DFC461}" srcOrd="0" destOrd="0" presId="urn:microsoft.com/office/officeart/2018/2/layout/IconVerticalSolidList"/>
    <dgm:cxn modelId="{33F1D5FE-B458-4C03-88DA-02E0C0219E82}" type="presParOf" srcId="{45007339-3DFA-4BC5-9A9B-36BAF3D61716}" destId="{731D7C6E-7E2D-43AC-98FB-B626D2F97780}" srcOrd="1" destOrd="0" presId="urn:microsoft.com/office/officeart/2018/2/layout/IconVerticalSolidList"/>
    <dgm:cxn modelId="{EB166C30-B7A7-4A78-8218-C48CF9299707}" type="presParOf" srcId="{45007339-3DFA-4BC5-9A9B-36BAF3D61716}" destId="{368700B0-9158-4CA3-A47D-0035807664C3}" srcOrd="2" destOrd="0" presId="urn:microsoft.com/office/officeart/2018/2/layout/IconVerticalSolidList"/>
    <dgm:cxn modelId="{511C3E2D-210D-402B-991E-87605EE802FA}" type="presParOf" srcId="{45007339-3DFA-4BC5-9A9B-36BAF3D61716}" destId="{0B981148-BAF7-48B7-8CD4-96D04CDE18A5}" srcOrd="3" destOrd="0" presId="urn:microsoft.com/office/officeart/2018/2/layout/IconVerticalSolidList"/>
    <dgm:cxn modelId="{81D700CF-2ADE-46DC-9CBE-4A1C434AAD44}" type="presParOf" srcId="{83F349BD-BF7C-438A-8E30-1F681CDD66D0}" destId="{DAAD961C-0213-41EB-9CC1-B579D0164D84}" srcOrd="11" destOrd="0" presId="urn:microsoft.com/office/officeart/2018/2/layout/IconVerticalSolidList"/>
    <dgm:cxn modelId="{8C15B41E-55E6-41C6-9292-424B76BB97B4}" type="presParOf" srcId="{83F349BD-BF7C-438A-8E30-1F681CDD66D0}" destId="{86D37C34-D19A-485D-8CBA-3F035061CE31}" srcOrd="12" destOrd="0" presId="urn:microsoft.com/office/officeart/2018/2/layout/IconVerticalSolidList"/>
    <dgm:cxn modelId="{A94EF422-693A-4816-845D-B7C8FD6DA86D}" type="presParOf" srcId="{86D37C34-D19A-485D-8CBA-3F035061CE31}" destId="{F920902E-76A1-4628-8633-E7238F4545D6}" srcOrd="0" destOrd="0" presId="urn:microsoft.com/office/officeart/2018/2/layout/IconVerticalSolidList"/>
    <dgm:cxn modelId="{1B96EAE5-366E-4196-857B-9B2370590FD9}" type="presParOf" srcId="{86D37C34-D19A-485D-8CBA-3F035061CE31}" destId="{97F70F18-9998-4918-B62B-373163045BA8}" srcOrd="1" destOrd="0" presId="urn:microsoft.com/office/officeart/2018/2/layout/IconVerticalSolidList"/>
    <dgm:cxn modelId="{1C415EB9-C1C5-4A9C-9B6C-93B8FCA4B272}" type="presParOf" srcId="{86D37C34-D19A-485D-8CBA-3F035061CE31}" destId="{BBDBCB6F-D22D-44C1-A815-1FC9983F3D52}" srcOrd="2" destOrd="0" presId="urn:microsoft.com/office/officeart/2018/2/layout/IconVerticalSolidList"/>
    <dgm:cxn modelId="{2148A67C-D45E-4F33-8196-0339D8E54578}" type="presParOf" srcId="{86D37C34-D19A-485D-8CBA-3F035061CE31}" destId="{393AE190-50CB-4FB3-96F7-203649AC4AF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910173-2DAC-4F36-8469-033ECF0C483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6D48C88-AC16-4A69-B5E8-32A99FF414AC}">
      <dgm:prSet/>
      <dgm:spPr/>
      <dgm:t>
        <a:bodyPr/>
        <a:lstStyle/>
        <a:p>
          <a:r>
            <a:rPr lang="en-US" dirty="0"/>
            <a:t>Start of Cabrillo College – August 24</a:t>
          </a:r>
        </a:p>
      </dgm:t>
    </dgm:pt>
    <dgm:pt modelId="{67445F0B-E0DE-4911-AC06-D694FB6F3DEA}" type="parTrans" cxnId="{D5DA7F45-5D90-4CBA-97E2-861737D38753}">
      <dgm:prSet/>
      <dgm:spPr/>
      <dgm:t>
        <a:bodyPr/>
        <a:lstStyle/>
        <a:p>
          <a:endParaRPr lang="en-US"/>
        </a:p>
      </dgm:t>
    </dgm:pt>
    <dgm:pt modelId="{62C4B1A7-E6DA-463F-A7F2-D1B721F74801}" type="sibTrans" cxnId="{D5DA7F45-5D90-4CBA-97E2-861737D38753}">
      <dgm:prSet/>
      <dgm:spPr/>
      <dgm:t>
        <a:bodyPr/>
        <a:lstStyle/>
        <a:p>
          <a:endParaRPr lang="en-US"/>
        </a:p>
      </dgm:t>
    </dgm:pt>
    <dgm:pt modelId="{8779C1DB-879A-4AAD-BEC0-BFCC9C1EAAE0}">
      <dgm:prSet/>
      <dgm:spPr/>
      <dgm:t>
        <a:bodyPr/>
        <a:lstStyle/>
        <a:p>
          <a:r>
            <a:rPr lang="en-US"/>
            <a:t>High School Voter Registration Weeks – last two weeks of September</a:t>
          </a:r>
        </a:p>
      </dgm:t>
    </dgm:pt>
    <dgm:pt modelId="{14FF6FB3-6403-4F90-8C52-F8D9B3239F98}" type="parTrans" cxnId="{DBB3B2EC-0B70-4A56-8EFA-1156860C09FA}">
      <dgm:prSet/>
      <dgm:spPr/>
      <dgm:t>
        <a:bodyPr/>
        <a:lstStyle/>
        <a:p>
          <a:endParaRPr lang="en-US"/>
        </a:p>
      </dgm:t>
    </dgm:pt>
    <dgm:pt modelId="{3A57DF5A-DE14-4A05-AC00-B3A21D72849C}" type="sibTrans" cxnId="{DBB3B2EC-0B70-4A56-8EFA-1156860C09FA}">
      <dgm:prSet/>
      <dgm:spPr/>
      <dgm:t>
        <a:bodyPr/>
        <a:lstStyle/>
        <a:p>
          <a:endParaRPr lang="en-US"/>
        </a:p>
      </dgm:t>
    </dgm:pt>
    <dgm:pt modelId="{397F723C-6D13-4EA6-8691-11D6F3D7464C}">
      <dgm:prSet/>
      <dgm:spPr/>
      <dgm:t>
        <a:bodyPr/>
        <a:lstStyle/>
        <a:p>
          <a:r>
            <a:rPr lang="en-US"/>
            <a:t>Any other events? </a:t>
          </a:r>
        </a:p>
      </dgm:t>
    </dgm:pt>
    <dgm:pt modelId="{26DE7823-5742-4A91-B331-3C4CF14D130C}" type="parTrans" cxnId="{3C390D7E-5236-48C7-8487-B4830FDB0E6E}">
      <dgm:prSet/>
      <dgm:spPr/>
      <dgm:t>
        <a:bodyPr/>
        <a:lstStyle/>
        <a:p>
          <a:endParaRPr lang="en-US"/>
        </a:p>
      </dgm:t>
    </dgm:pt>
    <dgm:pt modelId="{0A5E9E26-4945-4FC9-A7F4-3F1B9FCC4345}" type="sibTrans" cxnId="{3C390D7E-5236-48C7-8487-B4830FDB0E6E}">
      <dgm:prSet/>
      <dgm:spPr/>
      <dgm:t>
        <a:bodyPr/>
        <a:lstStyle/>
        <a:p>
          <a:endParaRPr lang="en-US"/>
        </a:p>
      </dgm:t>
    </dgm:pt>
    <dgm:pt modelId="{BBD9EF45-36AB-4036-9D19-386EB6C93348}">
      <dgm:prSet/>
      <dgm:spPr/>
      <dgm:t>
        <a:bodyPr/>
        <a:lstStyle/>
        <a:p>
          <a:r>
            <a:rPr lang="en-US"/>
            <a:t>National Voter Registration Day – September 22</a:t>
          </a:r>
          <a:endParaRPr lang="en-US" dirty="0"/>
        </a:p>
      </dgm:t>
    </dgm:pt>
    <dgm:pt modelId="{FBBF6E2F-FBF5-4053-908B-53F7C91253BF}" type="parTrans" cxnId="{788FB28D-CDA4-441B-A53A-16AA32F12DD2}">
      <dgm:prSet/>
      <dgm:spPr/>
      <dgm:t>
        <a:bodyPr/>
        <a:lstStyle/>
        <a:p>
          <a:endParaRPr lang="en-US"/>
        </a:p>
      </dgm:t>
    </dgm:pt>
    <dgm:pt modelId="{27754AD5-2CEA-446C-AAC3-1DF09824AE78}" type="sibTrans" cxnId="{788FB28D-CDA4-441B-A53A-16AA32F12DD2}">
      <dgm:prSet/>
      <dgm:spPr/>
      <dgm:t>
        <a:bodyPr/>
        <a:lstStyle/>
        <a:p>
          <a:endParaRPr lang="en-US"/>
        </a:p>
      </dgm:t>
    </dgm:pt>
    <dgm:pt modelId="{C36B579E-BFD9-444B-8EFB-95FCD8B00816}">
      <dgm:prSet/>
      <dgm:spPr/>
      <dgm:t>
        <a:bodyPr/>
        <a:lstStyle/>
        <a:p>
          <a:r>
            <a:rPr lang="en-US"/>
            <a:t>UCSC move in day – September 25-27</a:t>
          </a:r>
          <a:endParaRPr lang="en-US" dirty="0"/>
        </a:p>
      </dgm:t>
    </dgm:pt>
    <dgm:pt modelId="{8A54EBC5-9526-4991-AD50-E12D8137E73E}" type="parTrans" cxnId="{9F7C0903-C772-446F-B0A0-E1ABB0036726}">
      <dgm:prSet/>
      <dgm:spPr/>
      <dgm:t>
        <a:bodyPr/>
        <a:lstStyle/>
        <a:p>
          <a:endParaRPr lang="en-US"/>
        </a:p>
      </dgm:t>
    </dgm:pt>
    <dgm:pt modelId="{BC8B39F0-6AD1-4CB7-86D4-43F8B04FBF5A}" type="sibTrans" cxnId="{9F7C0903-C772-446F-B0A0-E1ABB0036726}">
      <dgm:prSet/>
      <dgm:spPr/>
      <dgm:t>
        <a:bodyPr/>
        <a:lstStyle/>
        <a:p>
          <a:endParaRPr lang="en-US"/>
        </a:p>
      </dgm:t>
    </dgm:pt>
    <dgm:pt modelId="{A46E6D93-C2B2-4A61-9FB3-D0953826E31E}" type="pres">
      <dgm:prSet presAssocID="{6A910173-2DAC-4F36-8469-033ECF0C483F}" presName="linear" presStyleCnt="0">
        <dgm:presLayoutVars>
          <dgm:animLvl val="lvl"/>
          <dgm:resizeHandles val="exact"/>
        </dgm:presLayoutVars>
      </dgm:prSet>
      <dgm:spPr/>
    </dgm:pt>
    <dgm:pt modelId="{02B4DDA0-FC36-42A5-941D-3E60DE1A79FF}" type="pres">
      <dgm:prSet presAssocID="{26D48C88-AC16-4A69-B5E8-32A99FF414A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F0B53C3-D31E-4F02-9E13-91BDF08D379E}" type="pres">
      <dgm:prSet presAssocID="{62C4B1A7-E6DA-463F-A7F2-D1B721F74801}" presName="spacer" presStyleCnt="0"/>
      <dgm:spPr/>
    </dgm:pt>
    <dgm:pt modelId="{6F614F1A-0059-47EB-9862-F8A968ADBE40}" type="pres">
      <dgm:prSet presAssocID="{BBD9EF45-36AB-4036-9D19-386EB6C9334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A7EA394-162A-4AFC-9A47-BFF6F885F20C}" type="pres">
      <dgm:prSet presAssocID="{27754AD5-2CEA-446C-AAC3-1DF09824AE78}" presName="spacer" presStyleCnt="0"/>
      <dgm:spPr/>
    </dgm:pt>
    <dgm:pt modelId="{10DCD82A-047A-47D0-A20D-D300BF30B720}" type="pres">
      <dgm:prSet presAssocID="{C36B579E-BFD9-444B-8EFB-95FCD8B0081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2AF83FF-2944-43EB-8191-1FBFBAE279F4}" type="pres">
      <dgm:prSet presAssocID="{BC8B39F0-6AD1-4CB7-86D4-43F8B04FBF5A}" presName="spacer" presStyleCnt="0"/>
      <dgm:spPr/>
    </dgm:pt>
    <dgm:pt modelId="{EB001790-3A62-46D7-8690-9ECC0F4B70E1}" type="pres">
      <dgm:prSet presAssocID="{8779C1DB-879A-4AAD-BEC0-BFCC9C1EAAE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68C9553-45A1-419C-A43B-B94FBD989EA1}" type="pres">
      <dgm:prSet presAssocID="{3A57DF5A-DE14-4A05-AC00-B3A21D72849C}" presName="spacer" presStyleCnt="0"/>
      <dgm:spPr/>
    </dgm:pt>
    <dgm:pt modelId="{0A817330-1F4C-48D8-B25D-D6243956841B}" type="pres">
      <dgm:prSet presAssocID="{397F723C-6D13-4EA6-8691-11D6F3D7464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F7C0903-C772-446F-B0A0-E1ABB0036726}" srcId="{6A910173-2DAC-4F36-8469-033ECF0C483F}" destId="{C36B579E-BFD9-444B-8EFB-95FCD8B00816}" srcOrd="2" destOrd="0" parTransId="{8A54EBC5-9526-4991-AD50-E12D8137E73E}" sibTransId="{BC8B39F0-6AD1-4CB7-86D4-43F8B04FBF5A}"/>
    <dgm:cxn modelId="{56FFCC2F-9CAE-465D-BA24-A74E725BD9F3}" type="presOf" srcId="{8779C1DB-879A-4AAD-BEC0-BFCC9C1EAAE0}" destId="{EB001790-3A62-46D7-8690-9ECC0F4B70E1}" srcOrd="0" destOrd="0" presId="urn:microsoft.com/office/officeart/2005/8/layout/vList2"/>
    <dgm:cxn modelId="{41B28B62-E5AF-4DA4-8219-9FCBF80D8708}" type="presOf" srcId="{397F723C-6D13-4EA6-8691-11D6F3D7464C}" destId="{0A817330-1F4C-48D8-B25D-D6243956841B}" srcOrd="0" destOrd="0" presId="urn:microsoft.com/office/officeart/2005/8/layout/vList2"/>
    <dgm:cxn modelId="{D5DA7F45-5D90-4CBA-97E2-861737D38753}" srcId="{6A910173-2DAC-4F36-8469-033ECF0C483F}" destId="{26D48C88-AC16-4A69-B5E8-32A99FF414AC}" srcOrd="0" destOrd="0" parTransId="{67445F0B-E0DE-4911-AC06-D694FB6F3DEA}" sibTransId="{62C4B1A7-E6DA-463F-A7F2-D1B721F74801}"/>
    <dgm:cxn modelId="{4FD0F74A-F839-4099-9847-08FBE537B189}" type="presOf" srcId="{6A910173-2DAC-4F36-8469-033ECF0C483F}" destId="{A46E6D93-C2B2-4A61-9FB3-D0953826E31E}" srcOrd="0" destOrd="0" presId="urn:microsoft.com/office/officeart/2005/8/layout/vList2"/>
    <dgm:cxn modelId="{6D458F4B-0CA5-4C90-946C-91036128CB20}" type="presOf" srcId="{26D48C88-AC16-4A69-B5E8-32A99FF414AC}" destId="{02B4DDA0-FC36-42A5-941D-3E60DE1A79FF}" srcOrd="0" destOrd="0" presId="urn:microsoft.com/office/officeart/2005/8/layout/vList2"/>
    <dgm:cxn modelId="{3C390D7E-5236-48C7-8487-B4830FDB0E6E}" srcId="{6A910173-2DAC-4F36-8469-033ECF0C483F}" destId="{397F723C-6D13-4EA6-8691-11D6F3D7464C}" srcOrd="4" destOrd="0" parTransId="{26DE7823-5742-4A91-B331-3C4CF14D130C}" sibTransId="{0A5E9E26-4945-4FC9-A7F4-3F1B9FCC4345}"/>
    <dgm:cxn modelId="{788FB28D-CDA4-441B-A53A-16AA32F12DD2}" srcId="{6A910173-2DAC-4F36-8469-033ECF0C483F}" destId="{BBD9EF45-36AB-4036-9D19-386EB6C93348}" srcOrd="1" destOrd="0" parTransId="{FBBF6E2F-FBF5-4053-908B-53F7C91253BF}" sibTransId="{27754AD5-2CEA-446C-AAC3-1DF09824AE78}"/>
    <dgm:cxn modelId="{5A9229B0-B19E-4D62-B158-246E314FF0D8}" type="presOf" srcId="{C36B579E-BFD9-444B-8EFB-95FCD8B00816}" destId="{10DCD82A-047A-47D0-A20D-D300BF30B720}" srcOrd="0" destOrd="0" presId="urn:microsoft.com/office/officeart/2005/8/layout/vList2"/>
    <dgm:cxn modelId="{EEDD1AE5-917C-4166-B249-F30C847B945C}" type="presOf" srcId="{BBD9EF45-36AB-4036-9D19-386EB6C93348}" destId="{6F614F1A-0059-47EB-9862-F8A968ADBE40}" srcOrd="0" destOrd="0" presId="urn:microsoft.com/office/officeart/2005/8/layout/vList2"/>
    <dgm:cxn modelId="{DBB3B2EC-0B70-4A56-8EFA-1156860C09FA}" srcId="{6A910173-2DAC-4F36-8469-033ECF0C483F}" destId="{8779C1DB-879A-4AAD-BEC0-BFCC9C1EAAE0}" srcOrd="3" destOrd="0" parTransId="{14FF6FB3-6403-4F90-8C52-F8D9B3239F98}" sibTransId="{3A57DF5A-DE14-4A05-AC00-B3A21D72849C}"/>
    <dgm:cxn modelId="{6572B61F-51C0-40B8-81A0-9D38FD452B13}" type="presParOf" srcId="{A46E6D93-C2B2-4A61-9FB3-D0953826E31E}" destId="{02B4DDA0-FC36-42A5-941D-3E60DE1A79FF}" srcOrd="0" destOrd="0" presId="urn:microsoft.com/office/officeart/2005/8/layout/vList2"/>
    <dgm:cxn modelId="{40188655-D9E0-458C-95BE-2302FD4D76A2}" type="presParOf" srcId="{A46E6D93-C2B2-4A61-9FB3-D0953826E31E}" destId="{DF0B53C3-D31E-4F02-9E13-91BDF08D379E}" srcOrd="1" destOrd="0" presId="urn:microsoft.com/office/officeart/2005/8/layout/vList2"/>
    <dgm:cxn modelId="{D2CBC9C2-1B87-4172-ADC9-67750A745397}" type="presParOf" srcId="{A46E6D93-C2B2-4A61-9FB3-D0953826E31E}" destId="{6F614F1A-0059-47EB-9862-F8A968ADBE40}" srcOrd="2" destOrd="0" presId="urn:microsoft.com/office/officeart/2005/8/layout/vList2"/>
    <dgm:cxn modelId="{7521903F-A67B-4901-8F27-F87D13865646}" type="presParOf" srcId="{A46E6D93-C2B2-4A61-9FB3-D0953826E31E}" destId="{2A7EA394-162A-4AFC-9A47-BFF6F885F20C}" srcOrd="3" destOrd="0" presId="urn:microsoft.com/office/officeart/2005/8/layout/vList2"/>
    <dgm:cxn modelId="{D76607B1-4EDE-497D-860F-3A0B3129B125}" type="presParOf" srcId="{A46E6D93-C2B2-4A61-9FB3-D0953826E31E}" destId="{10DCD82A-047A-47D0-A20D-D300BF30B720}" srcOrd="4" destOrd="0" presId="urn:microsoft.com/office/officeart/2005/8/layout/vList2"/>
    <dgm:cxn modelId="{56DFAE5B-AB6E-4B10-906E-704403839A83}" type="presParOf" srcId="{A46E6D93-C2B2-4A61-9FB3-D0953826E31E}" destId="{82AF83FF-2944-43EB-8191-1FBFBAE279F4}" srcOrd="5" destOrd="0" presId="urn:microsoft.com/office/officeart/2005/8/layout/vList2"/>
    <dgm:cxn modelId="{148DDEB2-393C-4182-9929-D69BF105DB54}" type="presParOf" srcId="{A46E6D93-C2B2-4A61-9FB3-D0953826E31E}" destId="{EB001790-3A62-46D7-8690-9ECC0F4B70E1}" srcOrd="6" destOrd="0" presId="urn:microsoft.com/office/officeart/2005/8/layout/vList2"/>
    <dgm:cxn modelId="{839EFD98-B9A3-471A-AB39-523CADE6D375}" type="presParOf" srcId="{A46E6D93-C2B2-4A61-9FB3-D0953826E31E}" destId="{B68C9553-45A1-419C-A43B-B94FBD989EA1}" srcOrd="7" destOrd="0" presId="urn:microsoft.com/office/officeart/2005/8/layout/vList2"/>
    <dgm:cxn modelId="{D5F79917-AC28-41B0-9CE7-FF007B1641F0}" type="presParOf" srcId="{A46E6D93-C2B2-4A61-9FB3-D0953826E31E}" destId="{0A817330-1F4C-48D8-B25D-D6243956841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6AC576-5328-4A26-AC3E-8DA86205F1D7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7BE8451-40B4-4AEF-A689-B9048D298EF3}">
      <dgm:prSet/>
      <dgm:spPr/>
      <dgm:t>
        <a:bodyPr/>
        <a:lstStyle/>
        <a:p>
          <a:r>
            <a:rPr lang="en-US"/>
            <a:t>Sign </a:t>
          </a:r>
          <a:br>
            <a:rPr lang="en-US"/>
          </a:br>
          <a:r>
            <a:rPr lang="en-US"/>
            <a:t>up</a:t>
          </a:r>
          <a:endParaRPr lang="en-US" dirty="0"/>
        </a:p>
      </dgm:t>
    </dgm:pt>
    <dgm:pt modelId="{EF3A5C2E-2017-4E7A-A6CB-84DC29613F54}" type="parTrans" cxnId="{863D2711-D2D8-4984-91BE-4CE11894385E}">
      <dgm:prSet/>
      <dgm:spPr/>
      <dgm:t>
        <a:bodyPr/>
        <a:lstStyle/>
        <a:p>
          <a:endParaRPr lang="en-US"/>
        </a:p>
      </dgm:t>
    </dgm:pt>
    <dgm:pt modelId="{5FDC965C-2DE8-4908-A968-81CCAC7D49F5}" type="sibTrans" cxnId="{863D2711-D2D8-4984-91BE-4CE11894385E}">
      <dgm:prSet/>
      <dgm:spPr/>
      <dgm:t>
        <a:bodyPr/>
        <a:lstStyle/>
        <a:p>
          <a:endParaRPr lang="en-US"/>
        </a:p>
      </dgm:t>
    </dgm:pt>
    <dgm:pt modelId="{D7E343A5-2F93-45E7-AEB3-5DE12FCC5EEA}">
      <dgm:prSet/>
      <dgm:spPr/>
      <dgm:t>
        <a:bodyPr/>
        <a:lstStyle/>
        <a:p>
          <a:r>
            <a:rPr lang="en-US" dirty="0"/>
            <a:t>Sign up! </a:t>
          </a:r>
          <a:r>
            <a:rPr lang="en-US" b="1" dirty="0">
              <a:solidFill>
                <a:schemeClr val="accent2">
                  <a:lumMod val="75000"/>
                  <a:lumOff val="25000"/>
                </a:schemeClr>
              </a:solidFill>
            </a:rPr>
            <a:t>www.registertovote.ca.gov</a:t>
          </a:r>
        </a:p>
      </dgm:t>
    </dgm:pt>
    <dgm:pt modelId="{2CDCE6DA-E1B1-4BA4-A0F7-09B83EEB8AC5}" type="parTrans" cxnId="{D9EA258D-FD97-40B4-8D5E-D1EEC4F2FB6A}">
      <dgm:prSet/>
      <dgm:spPr/>
      <dgm:t>
        <a:bodyPr/>
        <a:lstStyle/>
        <a:p>
          <a:endParaRPr lang="en-US"/>
        </a:p>
      </dgm:t>
    </dgm:pt>
    <dgm:pt modelId="{06573608-18DA-414B-9986-9360953CB9EF}" type="sibTrans" cxnId="{D9EA258D-FD97-40B4-8D5E-D1EEC4F2FB6A}">
      <dgm:prSet/>
      <dgm:spPr/>
      <dgm:t>
        <a:bodyPr/>
        <a:lstStyle/>
        <a:p>
          <a:endParaRPr lang="en-US"/>
        </a:p>
      </dgm:t>
    </dgm:pt>
    <dgm:pt modelId="{4DE316E5-1326-4E1A-B51B-6EF0D8E417BC}">
      <dgm:prSet/>
      <dgm:spPr/>
      <dgm:t>
        <a:bodyPr/>
        <a:lstStyle/>
        <a:p>
          <a:r>
            <a:rPr lang="en-US"/>
            <a:t>Check up</a:t>
          </a:r>
        </a:p>
      </dgm:t>
    </dgm:pt>
    <dgm:pt modelId="{99630AA2-78C8-4941-91DE-E4FF73751E7E}" type="parTrans" cxnId="{ABEBC6F6-A780-4A17-A5D9-3A6FB032913F}">
      <dgm:prSet/>
      <dgm:spPr/>
      <dgm:t>
        <a:bodyPr/>
        <a:lstStyle/>
        <a:p>
          <a:endParaRPr lang="en-US"/>
        </a:p>
      </dgm:t>
    </dgm:pt>
    <dgm:pt modelId="{DC2F0B20-DE5B-4211-862E-F12C511B2513}" type="sibTrans" cxnId="{ABEBC6F6-A780-4A17-A5D9-3A6FB032913F}">
      <dgm:prSet/>
      <dgm:spPr/>
      <dgm:t>
        <a:bodyPr/>
        <a:lstStyle/>
        <a:p>
          <a:endParaRPr lang="en-US"/>
        </a:p>
      </dgm:t>
    </dgm:pt>
    <dgm:pt modelId="{29D0D012-50AE-41B8-892E-21C04A400CD4}">
      <dgm:prSet/>
      <dgm:spPr/>
      <dgm:t>
        <a:bodyPr/>
        <a:lstStyle/>
        <a:p>
          <a:r>
            <a:rPr lang="en-US" dirty="0"/>
            <a:t>Check up! </a:t>
          </a:r>
          <a:r>
            <a:rPr lang="en-US" b="1" dirty="0">
              <a:solidFill>
                <a:schemeClr val="accent2">
                  <a:lumMod val="75000"/>
                  <a:lumOff val="25000"/>
                </a:schemeClr>
              </a:solidFill>
            </a:rPr>
            <a:t>VoterStatus.sos.ca.gov </a:t>
          </a:r>
        </a:p>
      </dgm:t>
    </dgm:pt>
    <dgm:pt modelId="{689038CD-05CD-4E2B-A177-532ABA6D4752}" type="parTrans" cxnId="{49C60722-09DB-49DF-9415-06BDC24681DE}">
      <dgm:prSet/>
      <dgm:spPr/>
      <dgm:t>
        <a:bodyPr/>
        <a:lstStyle/>
        <a:p>
          <a:endParaRPr lang="en-US"/>
        </a:p>
      </dgm:t>
    </dgm:pt>
    <dgm:pt modelId="{FB1CE756-884F-4741-9A1C-39E812F99A22}" type="sibTrans" cxnId="{49C60722-09DB-49DF-9415-06BDC24681DE}">
      <dgm:prSet/>
      <dgm:spPr/>
      <dgm:t>
        <a:bodyPr/>
        <a:lstStyle/>
        <a:p>
          <a:endParaRPr lang="en-US"/>
        </a:p>
      </dgm:t>
    </dgm:pt>
    <dgm:pt modelId="{D97F68A3-8818-4E99-9B8E-937CD3A0FD1F}">
      <dgm:prSet/>
      <dgm:spPr/>
      <dgm:t>
        <a:bodyPr/>
        <a:lstStyle/>
        <a:p>
          <a:r>
            <a:rPr lang="en-US" dirty="0"/>
            <a:t>Track </a:t>
          </a:r>
          <a:br>
            <a:rPr lang="en-US" dirty="0"/>
          </a:br>
          <a:r>
            <a:rPr lang="en-US" dirty="0"/>
            <a:t>it</a:t>
          </a:r>
        </a:p>
      </dgm:t>
    </dgm:pt>
    <dgm:pt modelId="{B9D6FD87-1730-42CA-A770-5885D4E178C4}" type="parTrans" cxnId="{9B6971E0-4872-41EB-BBC3-EBD00FF6E483}">
      <dgm:prSet/>
      <dgm:spPr/>
      <dgm:t>
        <a:bodyPr/>
        <a:lstStyle/>
        <a:p>
          <a:endParaRPr lang="en-US"/>
        </a:p>
      </dgm:t>
    </dgm:pt>
    <dgm:pt modelId="{D5F1512F-DAFA-4B20-95F0-2084D71D0F93}" type="sibTrans" cxnId="{9B6971E0-4872-41EB-BBC3-EBD00FF6E483}">
      <dgm:prSet/>
      <dgm:spPr/>
      <dgm:t>
        <a:bodyPr/>
        <a:lstStyle/>
        <a:p>
          <a:endParaRPr lang="en-US"/>
        </a:p>
      </dgm:t>
    </dgm:pt>
    <dgm:pt modelId="{9E8C6122-D971-44B7-B9AC-65AACFA62F56}">
      <dgm:prSet/>
      <dgm:spPr/>
      <dgm:t>
        <a:bodyPr/>
        <a:lstStyle/>
        <a:p>
          <a:r>
            <a:rPr lang="en-US" dirty="0"/>
            <a:t>Track it! </a:t>
          </a:r>
          <a:r>
            <a:rPr lang="en-US" b="1" dirty="0">
              <a:solidFill>
                <a:schemeClr val="accent2">
                  <a:lumMod val="75000"/>
                  <a:lumOff val="25000"/>
                </a:schemeClr>
              </a:solidFill>
            </a:rPr>
            <a:t>WheresMyBallot.sos.ca.gov</a:t>
          </a:r>
        </a:p>
      </dgm:t>
    </dgm:pt>
    <dgm:pt modelId="{938B65F7-383E-4C19-B333-70B7863B341C}" type="parTrans" cxnId="{28CF7A7D-E69C-48FE-A9BB-9DA71A80C1B1}">
      <dgm:prSet/>
      <dgm:spPr/>
      <dgm:t>
        <a:bodyPr/>
        <a:lstStyle/>
        <a:p>
          <a:endParaRPr lang="en-US"/>
        </a:p>
      </dgm:t>
    </dgm:pt>
    <dgm:pt modelId="{421B51B4-B15A-4840-A0A1-490DB556BE20}" type="sibTrans" cxnId="{28CF7A7D-E69C-48FE-A9BB-9DA71A80C1B1}">
      <dgm:prSet/>
      <dgm:spPr/>
      <dgm:t>
        <a:bodyPr/>
        <a:lstStyle/>
        <a:p>
          <a:endParaRPr lang="en-US"/>
        </a:p>
      </dgm:t>
    </dgm:pt>
    <dgm:pt modelId="{A406DD54-7FB7-45C0-AA7E-1CE5AD071256}" type="pres">
      <dgm:prSet presAssocID="{286AC576-5328-4A26-AC3E-8DA86205F1D7}" presName="Name0" presStyleCnt="0">
        <dgm:presLayoutVars>
          <dgm:dir/>
          <dgm:animLvl val="lvl"/>
          <dgm:resizeHandles val="exact"/>
        </dgm:presLayoutVars>
      </dgm:prSet>
      <dgm:spPr/>
    </dgm:pt>
    <dgm:pt modelId="{41FD74D0-18B1-4E45-A711-DAFA6A39B786}" type="pres">
      <dgm:prSet presAssocID="{D97F68A3-8818-4E99-9B8E-937CD3A0FD1F}" presName="boxAndChildren" presStyleCnt="0"/>
      <dgm:spPr/>
    </dgm:pt>
    <dgm:pt modelId="{5D48F4AA-9D5A-4F72-B181-62FE394196F5}" type="pres">
      <dgm:prSet presAssocID="{D97F68A3-8818-4E99-9B8E-937CD3A0FD1F}" presName="parentTextBox" presStyleLbl="alignNode1" presStyleIdx="0" presStyleCnt="3"/>
      <dgm:spPr/>
    </dgm:pt>
    <dgm:pt modelId="{896B8478-C802-4EF8-8CB4-4F635061B036}" type="pres">
      <dgm:prSet presAssocID="{D97F68A3-8818-4E99-9B8E-937CD3A0FD1F}" presName="descendantBox" presStyleLbl="bgAccFollowNode1" presStyleIdx="0" presStyleCnt="3"/>
      <dgm:spPr/>
    </dgm:pt>
    <dgm:pt modelId="{57D27607-4C86-4BB5-ACD9-D8E432EA464B}" type="pres">
      <dgm:prSet presAssocID="{DC2F0B20-DE5B-4211-862E-F12C511B2513}" presName="sp" presStyleCnt="0"/>
      <dgm:spPr/>
    </dgm:pt>
    <dgm:pt modelId="{B9FB005B-2972-445A-A102-24474C02721D}" type="pres">
      <dgm:prSet presAssocID="{4DE316E5-1326-4E1A-B51B-6EF0D8E417BC}" presName="arrowAndChildren" presStyleCnt="0"/>
      <dgm:spPr/>
    </dgm:pt>
    <dgm:pt modelId="{50F3B4D2-3593-4F63-A175-A72711A974C6}" type="pres">
      <dgm:prSet presAssocID="{4DE316E5-1326-4E1A-B51B-6EF0D8E417BC}" presName="parentTextArrow" presStyleLbl="node1" presStyleIdx="0" presStyleCnt="0"/>
      <dgm:spPr/>
    </dgm:pt>
    <dgm:pt modelId="{EA4D65D7-EB93-4BE5-9032-6E10399D7543}" type="pres">
      <dgm:prSet presAssocID="{4DE316E5-1326-4E1A-B51B-6EF0D8E417BC}" presName="arrow" presStyleLbl="alignNode1" presStyleIdx="1" presStyleCnt="3"/>
      <dgm:spPr/>
    </dgm:pt>
    <dgm:pt modelId="{E66B2CAD-E15D-47B2-A069-41D5B8AB4557}" type="pres">
      <dgm:prSet presAssocID="{4DE316E5-1326-4E1A-B51B-6EF0D8E417BC}" presName="descendantArrow" presStyleLbl="bgAccFollowNode1" presStyleIdx="1" presStyleCnt="3"/>
      <dgm:spPr/>
    </dgm:pt>
    <dgm:pt modelId="{CACF3584-4A15-41A6-BFAC-3ECD81F94010}" type="pres">
      <dgm:prSet presAssocID="{5FDC965C-2DE8-4908-A968-81CCAC7D49F5}" presName="sp" presStyleCnt="0"/>
      <dgm:spPr/>
    </dgm:pt>
    <dgm:pt modelId="{EB402A6B-09EC-4D28-8750-2DA761F8D271}" type="pres">
      <dgm:prSet presAssocID="{57BE8451-40B4-4AEF-A689-B9048D298EF3}" presName="arrowAndChildren" presStyleCnt="0"/>
      <dgm:spPr/>
    </dgm:pt>
    <dgm:pt modelId="{D1A61BAF-CE16-42B3-A9F6-CDC1D0C7E24C}" type="pres">
      <dgm:prSet presAssocID="{57BE8451-40B4-4AEF-A689-B9048D298EF3}" presName="parentTextArrow" presStyleLbl="node1" presStyleIdx="0" presStyleCnt="0"/>
      <dgm:spPr/>
    </dgm:pt>
    <dgm:pt modelId="{CC830E1D-0013-457C-8D6F-5772DC77A513}" type="pres">
      <dgm:prSet presAssocID="{57BE8451-40B4-4AEF-A689-B9048D298EF3}" presName="arrow" presStyleLbl="alignNode1" presStyleIdx="2" presStyleCnt="3"/>
      <dgm:spPr/>
    </dgm:pt>
    <dgm:pt modelId="{79E8CDCB-5D5B-4F3C-A376-3D56E2B124E3}" type="pres">
      <dgm:prSet presAssocID="{57BE8451-40B4-4AEF-A689-B9048D298EF3}" presName="descendantArrow" presStyleLbl="bgAccFollowNode1" presStyleIdx="2" presStyleCnt="3"/>
      <dgm:spPr/>
    </dgm:pt>
  </dgm:ptLst>
  <dgm:cxnLst>
    <dgm:cxn modelId="{16E30602-B3CD-4A5D-999F-A34913E1C554}" type="presOf" srcId="{286AC576-5328-4A26-AC3E-8DA86205F1D7}" destId="{A406DD54-7FB7-45C0-AA7E-1CE5AD071256}" srcOrd="0" destOrd="0" presId="urn:microsoft.com/office/officeart/2016/7/layout/VerticalDownArrowProcess"/>
    <dgm:cxn modelId="{F6285E0A-BB97-4D02-88D3-7119AA6340AE}" type="presOf" srcId="{9E8C6122-D971-44B7-B9AC-65AACFA62F56}" destId="{896B8478-C802-4EF8-8CB4-4F635061B036}" srcOrd="0" destOrd="0" presId="urn:microsoft.com/office/officeart/2016/7/layout/VerticalDownArrowProcess"/>
    <dgm:cxn modelId="{863D2711-D2D8-4984-91BE-4CE11894385E}" srcId="{286AC576-5328-4A26-AC3E-8DA86205F1D7}" destId="{57BE8451-40B4-4AEF-A689-B9048D298EF3}" srcOrd="0" destOrd="0" parTransId="{EF3A5C2E-2017-4E7A-A6CB-84DC29613F54}" sibTransId="{5FDC965C-2DE8-4908-A968-81CCAC7D49F5}"/>
    <dgm:cxn modelId="{65557414-F4C2-46CC-B190-5416E6C7CDBF}" type="presOf" srcId="{29D0D012-50AE-41B8-892E-21C04A400CD4}" destId="{E66B2CAD-E15D-47B2-A069-41D5B8AB4557}" srcOrd="0" destOrd="0" presId="urn:microsoft.com/office/officeart/2016/7/layout/VerticalDownArrowProcess"/>
    <dgm:cxn modelId="{49C60722-09DB-49DF-9415-06BDC24681DE}" srcId="{4DE316E5-1326-4E1A-B51B-6EF0D8E417BC}" destId="{29D0D012-50AE-41B8-892E-21C04A400CD4}" srcOrd="0" destOrd="0" parTransId="{689038CD-05CD-4E2B-A177-532ABA6D4752}" sibTransId="{FB1CE756-884F-4741-9A1C-39E812F99A22}"/>
    <dgm:cxn modelId="{5B548940-9FF3-4269-848C-DC060BE3F07E}" type="presOf" srcId="{57BE8451-40B4-4AEF-A689-B9048D298EF3}" destId="{CC830E1D-0013-457C-8D6F-5772DC77A513}" srcOrd="1" destOrd="0" presId="urn:microsoft.com/office/officeart/2016/7/layout/VerticalDownArrowProcess"/>
    <dgm:cxn modelId="{DCE7FF4C-E640-4AE9-AF19-471B0FDB52A4}" type="presOf" srcId="{4DE316E5-1326-4E1A-B51B-6EF0D8E417BC}" destId="{EA4D65D7-EB93-4BE5-9032-6E10399D7543}" srcOrd="1" destOrd="0" presId="urn:microsoft.com/office/officeart/2016/7/layout/VerticalDownArrowProcess"/>
    <dgm:cxn modelId="{28771373-04EB-4204-B0D6-28F6DB051656}" type="presOf" srcId="{D7E343A5-2F93-45E7-AEB3-5DE12FCC5EEA}" destId="{79E8CDCB-5D5B-4F3C-A376-3D56E2B124E3}" srcOrd="0" destOrd="0" presId="urn:microsoft.com/office/officeart/2016/7/layout/VerticalDownArrowProcess"/>
    <dgm:cxn modelId="{28CF7A7D-E69C-48FE-A9BB-9DA71A80C1B1}" srcId="{D97F68A3-8818-4E99-9B8E-937CD3A0FD1F}" destId="{9E8C6122-D971-44B7-B9AC-65AACFA62F56}" srcOrd="0" destOrd="0" parTransId="{938B65F7-383E-4C19-B333-70B7863B341C}" sibTransId="{421B51B4-B15A-4840-A0A1-490DB556BE20}"/>
    <dgm:cxn modelId="{D9EA258D-FD97-40B4-8D5E-D1EEC4F2FB6A}" srcId="{57BE8451-40B4-4AEF-A689-B9048D298EF3}" destId="{D7E343A5-2F93-45E7-AEB3-5DE12FCC5EEA}" srcOrd="0" destOrd="0" parTransId="{2CDCE6DA-E1B1-4BA4-A0F7-09B83EEB8AC5}" sibTransId="{06573608-18DA-414B-9986-9360953CB9EF}"/>
    <dgm:cxn modelId="{F26D53A5-8F28-4E4C-AD8E-C07110214AD7}" type="presOf" srcId="{4DE316E5-1326-4E1A-B51B-6EF0D8E417BC}" destId="{50F3B4D2-3593-4F63-A175-A72711A974C6}" srcOrd="0" destOrd="0" presId="urn:microsoft.com/office/officeart/2016/7/layout/VerticalDownArrowProcess"/>
    <dgm:cxn modelId="{C64569BF-283F-49AD-8534-33614C5C2A17}" type="presOf" srcId="{57BE8451-40B4-4AEF-A689-B9048D298EF3}" destId="{D1A61BAF-CE16-42B3-A9F6-CDC1D0C7E24C}" srcOrd="0" destOrd="0" presId="urn:microsoft.com/office/officeart/2016/7/layout/VerticalDownArrowProcess"/>
    <dgm:cxn modelId="{9B6971E0-4872-41EB-BBC3-EBD00FF6E483}" srcId="{286AC576-5328-4A26-AC3E-8DA86205F1D7}" destId="{D97F68A3-8818-4E99-9B8E-937CD3A0FD1F}" srcOrd="2" destOrd="0" parTransId="{B9D6FD87-1730-42CA-A770-5885D4E178C4}" sibTransId="{D5F1512F-DAFA-4B20-95F0-2084D71D0F93}"/>
    <dgm:cxn modelId="{96E44AE5-1D0C-46A7-B0EA-50F4121D52BA}" type="presOf" srcId="{D97F68A3-8818-4E99-9B8E-937CD3A0FD1F}" destId="{5D48F4AA-9D5A-4F72-B181-62FE394196F5}" srcOrd="0" destOrd="0" presId="urn:microsoft.com/office/officeart/2016/7/layout/VerticalDownArrowProcess"/>
    <dgm:cxn modelId="{ABEBC6F6-A780-4A17-A5D9-3A6FB032913F}" srcId="{286AC576-5328-4A26-AC3E-8DA86205F1D7}" destId="{4DE316E5-1326-4E1A-B51B-6EF0D8E417BC}" srcOrd="1" destOrd="0" parTransId="{99630AA2-78C8-4941-91DE-E4FF73751E7E}" sibTransId="{DC2F0B20-DE5B-4211-862E-F12C511B2513}"/>
    <dgm:cxn modelId="{E32886AE-2B6A-4769-B95E-3F84ADE66042}" type="presParOf" srcId="{A406DD54-7FB7-45C0-AA7E-1CE5AD071256}" destId="{41FD74D0-18B1-4E45-A711-DAFA6A39B786}" srcOrd="0" destOrd="0" presId="urn:microsoft.com/office/officeart/2016/7/layout/VerticalDownArrowProcess"/>
    <dgm:cxn modelId="{9DE8F3E2-815B-4953-90A0-1F94B15E35B1}" type="presParOf" srcId="{41FD74D0-18B1-4E45-A711-DAFA6A39B786}" destId="{5D48F4AA-9D5A-4F72-B181-62FE394196F5}" srcOrd="0" destOrd="0" presId="urn:microsoft.com/office/officeart/2016/7/layout/VerticalDownArrowProcess"/>
    <dgm:cxn modelId="{F5CD1330-E6F2-4178-B146-3892E4FA4919}" type="presParOf" srcId="{41FD74D0-18B1-4E45-A711-DAFA6A39B786}" destId="{896B8478-C802-4EF8-8CB4-4F635061B036}" srcOrd="1" destOrd="0" presId="urn:microsoft.com/office/officeart/2016/7/layout/VerticalDownArrowProcess"/>
    <dgm:cxn modelId="{C716FC55-3782-4CA8-B4AD-63E49BE7C096}" type="presParOf" srcId="{A406DD54-7FB7-45C0-AA7E-1CE5AD071256}" destId="{57D27607-4C86-4BB5-ACD9-D8E432EA464B}" srcOrd="1" destOrd="0" presId="urn:microsoft.com/office/officeart/2016/7/layout/VerticalDownArrowProcess"/>
    <dgm:cxn modelId="{ABB9DC70-29B3-493B-9CAE-C3E34948BCA0}" type="presParOf" srcId="{A406DD54-7FB7-45C0-AA7E-1CE5AD071256}" destId="{B9FB005B-2972-445A-A102-24474C02721D}" srcOrd="2" destOrd="0" presId="urn:microsoft.com/office/officeart/2016/7/layout/VerticalDownArrowProcess"/>
    <dgm:cxn modelId="{D25F446A-770E-4D46-9F3B-13FAB951203A}" type="presParOf" srcId="{B9FB005B-2972-445A-A102-24474C02721D}" destId="{50F3B4D2-3593-4F63-A175-A72711A974C6}" srcOrd="0" destOrd="0" presId="urn:microsoft.com/office/officeart/2016/7/layout/VerticalDownArrowProcess"/>
    <dgm:cxn modelId="{2ACFB4E5-DD2D-442C-9574-64FF7BD0AD8E}" type="presParOf" srcId="{B9FB005B-2972-445A-A102-24474C02721D}" destId="{EA4D65D7-EB93-4BE5-9032-6E10399D7543}" srcOrd="1" destOrd="0" presId="urn:microsoft.com/office/officeart/2016/7/layout/VerticalDownArrowProcess"/>
    <dgm:cxn modelId="{36261B96-14CB-44A1-97FF-486454B7EB97}" type="presParOf" srcId="{B9FB005B-2972-445A-A102-24474C02721D}" destId="{E66B2CAD-E15D-47B2-A069-41D5B8AB4557}" srcOrd="2" destOrd="0" presId="urn:microsoft.com/office/officeart/2016/7/layout/VerticalDownArrowProcess"/>
    <dgm:cxn modelId="{08D07BFF-0B55-4FA7-88A3-E50172664F83}" type="presParOf" srcId="{A406DD54-7FB7-45C0-AA7E-1CE5AD071256}" destId="{CACF3584-4A15-41A6-BFAC-3ECD81F94010}" srcOrd="3" destOrd="0" presId="urn:microsoft.com/office/officeart/2016/7/layout/VerticalDownArrowProcess"/>
    <dgm:cxn modelId="{9DE15E4F-4ADC-42AE-81DA-E90B0F389B31}" type="presParOf" srcId="{A406DD54-7FB7-45C0-AA7E-1CE5AD071256}" destId="{EB402A6B-09EC-4D28-8750-2DA761F8D271}" srcOrd="4" destOrd="0" presId="urn:microsoft.com/office/officeart/2016/7/layout/VerticalDownArrowProcess"/>
    <dgm:cxn modelId="{30AB3FC0-8B97-43FE-A2EE-5E0AEB9C8E15}" type="presParOf" srcId="{EB402A6B-09EC-4D28-8750-2DA761F8D271}" destId="{D1A61BAF-CE16-42B3-A9F6-CDC1D0C7E24C}" srcOrd="0" destOrd="0" presId="urn:microsoft.com/office/officeart/2016/7/layout/VerticalDownArrowProcess"/>
    <dgm:cxn modelId="{54ABE416-7B5B-4DDF-A9D4-D222CF0AACB2}" type="presParOf" srcId="{EB402A6B-09EC-4D28-8750-2DA761F8D271}" destId="{CC830E1D-0013-457C-8D6F-5772DC77A513}" srcOrd="1" destOrd="0" presId="urn:microsoft.com/office/officeart/2016/7/layout/VerticalDownArrowProcess"/>
    <dgm:cxn modelId="{3E88AEA3-E7F3-4E2B-A6FB-AFC76A628D20}" type="presParOf" srcId="{EB402A6B-09EC-4D28-8750-2DA761F8D271}" destId="{79E8CDCB-5D5B-4F3C-A376-3D56E2B124E3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BDFBD-9D6C-405A-B07E-0C6411030E4A}">
      <dsp:nvSpPr>
        <dsp:cNvPr id="0" name=""/>
        <dsp:cNvSpPr/>
      </dsp:nvSpPr>
      <dsp:spPr>
        <a:xfrm>
          <a:off x="460199" y="443131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C8DECE-53AD-4F8B-A085-A1A9BACC7732}">
      <dsp:nvSpPr>
        <dsp:cNvPr id="0" name=""/>
        <dsp:cNvSpPr/>
      </dsp:nvSpPr>
      <dsp:spPr>
        <a:xfrm>
          <a:off x="694199" y="677131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AE36C5-306F-4480-BC85-28813112A6BD}">
      <dsp:nvSpPr>
        <dsp:cNvPr id="0" name=""/>
        <dsp:cNvSpPr/>
      </dsp:nvSpPr>
      <dsp:spPr>
        <a:xfrm>
          <a:off x="109199" y="18831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Resurrection Church</a:t>
          </a:r>
        </a:p>
      </dsp:txBody>
      <dsp:txXfrm>
        <a:off x="109199" y="1883131"/>
        <a:ext cx="1800000" cy="720000"/>
      </dsp:txXfrm>
    </dsp:sp>
    <dsp:sp modelId="{1CD980ED-33D2-447F-9D98-359C927CF665}">
      <dsp:nvSpPr>
        <dsp:cNvPr id="0" name=""/>
        <dsp:cNvSpPr/>
      </dsp:nvSpPr>
      <dsp:spPr>
        <a:xfrm>
          <a:off x="2575200" y="443131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C07132-E365-4BD8-B337-EB81084AB9A3}">
      <dsp:nvSpPr>
        <dsp:cNvPr id="0" name=""/>
        <dsp:cNvSpPr/>
      </dsp:nvSpPr>
      <dsp:spPr>
        <a:xfrm>
          <a:off x="2809200" y="677131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A9555-7A7F-438C-A4BC-3ADDD7A0CADB}">
      <dsp:nvSpPr>
        <dsp:cNvPr id="0" name=""/>
        <dsp:cNvSpPr/>
      </dsp:nvSpPr>
      <dsp:spPr>
        <a:xfrm>
          <a:off x="2224200" y="18831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Felton Library</a:t>
          </a:r>
        </a:p>
      </dsp:txBody>
      <dsp:txXfrm>
        <a:off x="2224200" y="1883131"/>
        <a:ext cx="1800000" cy="720000"/>
      </dsp:txXfrm>
    </dsp:sp>
    <dsp:sp modelId="{6DA070CA-D82E-4428-BE66-10291B8C7F47}">
      <dsp:nvSpPr>
        <dsp:cNvPr id="0" name=""/>
        <dsp:cNvSpPr/>
      </dsp:nvSpPr>
      <dsp:spPr>
        <a:xfrm>
          <a:off x="4690200" y="443131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3796C5-3BCB-4B73-AA8C-53CD94350F6B}">
      <dsp:nvSpPr>
        <dsp:cNvPr id="0" name=""/>
        <dsp:cNvSpPr/>
      </dsp:nvSpPr>
      <dsp:spPr>
        <a:xfrm>
          <a:off x="4924200" y="677131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FBDF3F-02FD-48B5-89C0-FF9C598B9A4B}">
      <dsp:nvSpPr>
        <dsp:cNvPr id="0" name=""/>
        <dsp:cNvSpPr/>
      </dsp:nvSpPr>
      <dsp:spPr>
        <a:xfrm>
          <a:off x="4339200" y="18831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Twin Lakes Church</a:t>
          </a:r>
        </a:p>
      </dsp:txBody>
      <dsp:txXfrm>
        <a:off x="4339200" y="1883131"/>
        <a:ext cx="1800000" cy="720000"/>
      </dsp:txXfrm>
    </dsp:sp>
    <dsp:sp modelId="{C8F09ECB-21F4-4BEA-BDA3-7C71851B4E39}">
      <dsp:nvSpPr>
        <dsp:cNvPr id="0" name=""/>
        <dsp:cNvSpPr/>
      </dsp:nvSpPr>
      <dsp:spPr>
        <a:xfrm>
          <a:off x="460199" y="3053131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AF719-6BBE-495C-8D45-F448E2969EC5}">
      <dsp:nvSpPr>
        <dsp:cNvPr id="0" name=""/>
        <dsp:cNvSpPr/>
      </dsp:nvSpPr>
      <dsp:spPr>
        <a:xfrm>
          <a:off x="694199" y="3287131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A6EC80-E8B1-450A-857E-21C85E5BE10C}">
      <dsp:nvSpPr>
        <dsp:cNvPr id="0" name=""/>
        <dsp:cNvSpPr/>
      </dsp:nvSpPr>
      <dsp:spPr>
        <a:xfrm>
          <a:off x="109199" y="44931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Loma Prieta Community Center</a:t>
          </a:r>
        </a:p>
      </dsp:txBody>
      <dsp:txXfrm>
        <a:off x="109199" y="4493131"/>
        <a:ext cx="1800000" cy="720000"/>
      </dsp:txXfrm>
    </dsp:sp>
    <dsp:sp modelId="{B05B2578-1022-4E9A-8CDF-FE27041AA986}">
      <dsp:nvSpPr>
        <dsp:cNvPr id="0" name=""/>
        <dsp:cNvSpPr/>
      </dsp:nvSpPr>
      <dsp:spPr>
        <a:xfrm>
          <a:off x="2575200" y="3053131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8E0DA2-2173-4DB3-BF04-99526CD0D439}">
      <dsp:nvSpPr>
        <dsp:cNvPr id="0" name=""/>
        <dsp:cNvSpPr/>
      </dsp:nvSpPr>
      <dsp:spPr>
        <a:xfrm>
          <a:off x="2809200" y="3287131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F00C9-1AEA-4773-B658-C3DB2DA2D371}">
      <dsp:nvSpPr>
        <dsp:cNvPr id="0" name=""/>
        <dsp:cNvSpPr/>
      </dsp:nvSpPr>
      <dsp:spPr>
        <a:xfrm>
          <a:off x="2224200" y="44931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Highlands Park</a:t>
          </a:r>
        </a:p>
      </dsp:txBody>
      <dsp:txXfrm>
        <a:off x="2224200" y="4493131"/>
        <a:ext cx="1800000" cy="720000"/>
      </dsp:txXfrm>
    </dsp:sp>
    <dsp:sp modelId="{E9517E61-8EB1-4F64-A7D5-44A4DB4454EB}">
      <dsp:nvSpPr>
        <dsp:cNvPr id="0" name=""/>
        <dsp:cNvSpPr/>
      </dsp:nvSpPr>
      <dsp:spPr>
        <a:xfrm>
          <a:off x="4690200" y="3053131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27EE5-DF99-45FC-9FC8-3F4E3F768CE0}">
      <dsp:nvSpPr>
        <dsp:cNvPr id="0" name=""/>
        <dsp:cNvSpPr/>
      </dsp:nvSpPr>
      <dsp:spPr>
        <a:xfrm>
          <a:off x="4924200" y="3287131"/>
          <a:ext cx="630000" cy="63000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A12C99-A71B-4357-8B3A-38A915C0B25B}">
      <dsp:nvSpPr>
        <dsp:cNvPr id="0" name=""/>
        <dsp:cNvSpPr/>
      </dsp:nvSpPr>
      <dsp:spPr>
        <a:xfrm>
          <a:off x="4339200" y="44931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Other ideas?</a:t>
          </a:r>
        </a:p>
      </dsp:txBody>
      <dsp:txXfrm>
        <a:off x="4339200" y="4493131"/>
        <a:ext cx="18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EC81D-54E0-47E7-84C2-116346032623}">
      <dsp:nvSpPr>
        <dsp:cNvPr id="0" name=""/>
        <dsp:cNvSpPr/>
      </dsp:nvSpPr>
      <dsp:spPr>
        <a:xfrm>
          <a:off x="0" y="503"/>
          <a:ext cx="6588691" cy="6936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9D3F3-4565-4150-8E22-4DDDBAC9A6AD}">
      <dsp:nvSpPr>
        <dsp:cNvPr id="0" name=""/>
        <dsp:cNvSpPr/>
      </dsp:nvSpPr>
      <dsp:spPr>
        <a:xfrm>
          <a:off x="209818" y="156567"/>
          <a:ext cx="381488" cy="3814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67AF1D-9D84-44C6-B178-C6F56C10570D}">
      <dsp:nvSpPr>
        <dsp:cNvPr id="0" name=""/>
        <dsp:cNvSpPr/>
      </dsp:nvSpPr>
      <dsp:spPr>
        <a:xfrm>
          <a:off x="801126" y="503"/>
          <a:ext cx="5787564" cy="69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408" tIns="73408" rIns="73408" bIns="7340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Assisted living facilities</a:t>
          </a:r>
        </a:p>
      </dsp:txBody>
      <dsp:txXfrm>
        <a:off x="801126" y="503"/>
        <a:ext cx="5787564" cy="693615"/>
      </dsp:txXfrm>
    </dsp:sp>
    <dsp:sp modelId="{8D61B759-3794-4A38-8A6F-311B13DB2800}">
      <dsp:nvSpPr>
        <dsp:cNvPr id="0" name=""/>
        <dsp:cNvSpPr/>
      </dsp:nvSpPr>
      <dsp:spPr>
        <a:xfrm>
          <a:off x="0" y="867523"/>
          <a:ext cx="6588691" cy="6936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A205B9-043B-41EC-B614-30A2D6F76F95}">
      <dsp:nvSpPr>
        <dsp:cNvPr id="0" name=""/>
        <dsp:cNvSpPr/>
      </dsp:nvSpPr>
      <dsp:spPr>
        <a:xfrm>
          <a:off x="209818" y="1023587"/>
          <a:ext cx="381488" cy="3814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4753A-1330-4019-90E2-D0EB10CB9519}">
      <dsp:nvSpPr>
        <dsp:cNvPr id="0" name=""/>
        <dsp:cNvSpPr/>
      </dsp:nvSpPr>
      <dsp:spPr>
        <a:xfrm>
          <a:off x="801126" y="867523"/>
          <a:ext cx="5787564" cy="69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408" tIns="73408" rIns="73408" bIns="7340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Hospitals</a:t>
          </a:r>
        </a:p>
      </dsp:txBody>
      <dsp:txXfrm>
        <a:off x="801126" y="867523"/>
        <a:ext cx="5787564" cy="693615"/>
      </dsp:txXfrm>
    </dsp:sp>
    <dsp:sp modelId="{4FC44AA9-1A05-4A0A-B4C4-C18EC64BC17C}">
      <dsp:nvSpPr>
        <dsp:cNvPr id="0" name=""/>
        <dsp:cNvSpPr/>
      </dsp:nvSpPr>
      <dsp:spPr>
        <a:xfrm>
          <a:off x="0" y="1734543"/>
          <a:ext cx="6588691" cy="6936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29E19-748B-428C-90BB-F53D129D5212}">
      <dsp:nvSpPr>
        <dsp:cNvPr id="0" name=""/>
        <dsp:cNvSpPr/>
      </dsp:nvSpPr>
      <dsp:spPr>
        <a:xfrm>
          <a:off x="209818" y="1890607"/>
          <a:ext cx="381488" cy="3814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C40286-C50C-4664-B807-F489F0824E43}">
      <dsp:nvSpPr>
        <dsp:cNvPr id="0" name=""/>
        <dsp:cNvSpPr/>
      </dsp:nvSpPr>
      <dsp:spPr>
        <a:xfrm>
          <a:off x="801126" y="1734543"/>
          <a:ext cx="5787564" cy="69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408" tIns="73408" rIns="73408" bIns="7340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Jails and inmate facilities</a:t>
          </a:r>
        </a:p>
      </dsp:txBody>
      <dsp:txXfrm>
        <a:off x="801126" y="1734543"/>
        <a:ext cx="5787564" cy="693615"/>
      </dsp:txXfrm>
    </dsp:sp>
    <dsp:sp modelId="{91485687-CC7F-4585-8A6E-4C6D81A3975F}">
      <dsp:nvSpPr>
        <dsp:cNvPr id="0" name=""/>
        <dsp:cNvSpPr/>
      </dsp:nvSpPr>
      <dsp:spPr>
        <a:xfrm>
          <a:off x="0" y="2601563"/>
          <a:ext cx="6588691" cy="6936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9C03D3-D453-4E33-8501-2114763336B4}">
      <dsp:nvSpPr>
        <dsp:cNvPr id="0" name=""/>
        <dsp:cNvSpPr/>
      </dsp:nvSpPr>
      <dsp:spPr>
        <a:xfrm>
          <a:off x="209818" y="2757627"/>
          <a:ext cx="381488" cy="3814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9D2B07-5801-4D3A-BA31-47E2B2D43EE7}">
      <dsp:nvSpPr>
        <dsp:cNvPr id="0" name=""/>
        <dsp:cNvSpPr/>
      </dsp:nvSpPr>
      <dsp:spPr>
        <a:xfrm>
          <a:off x="801126" y="2601563"/>
          <a:ext cx="5787564" cy="69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408" tIns="73408" rIns="73408" bIns="7340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UCSC – voters who are here and studying remotely &amp; Cabrillo</a:t>
          </a:r>
        </a:p>
      </dsp:txBody>
      <dsp:txXfrm>
        <a:off x="801126" y="2601563"/>
        <a:ext cx="5787564" cy="693615"/>
      </dsp:txXfrm>
    </dsp:sp>
    <dsp:sp modelId="{0BEC67A1-48DB-4E0D-BFEA-8FB815EECA66}">
      <dsp:nvSpPr>
        <dsp:cNvPr id="0" name=""/>
        <dsp:cNvSpPr/>
      </dsp:nvSpPr>
      <dsp:spPr>
        <a:xfrm>
          <a:off x="0" y="3468583"/>
          <a:ext cx="6588691" cy="6936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C44223-07E2-4B6F-AC63-10C21D410051}">
      <dsp:nvSpPr>
        <dsp:cNvPr id="0" name=""/>
        <dsp:cNvSpPr/>
      </dsp:nvSpPr>
      <dsp:spPr>
        <a:xfrm>
          <a:off x="209818" y="3624647"/>
          <a:ext cx="381488" cy="38148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999AA-44AF-4ED1-8A66-A629E036E274}">
      <dsp:nvSpPr>
        <dsp:cNvPr id="0" name=""/>
        <dsp:cNvSpPr/>
      </dsp:nvSpPr>
      <dsp:spPr>
        <a:xfrm>
          <a:off x="801126" y="3468583"/>
          <a:ext cx="5787564" cy="69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408" tIns="73408" rIns="73408" bIns="7340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High School voter education</a:t>
          </a:r>
        </a:p>
      </dsp:txBody>
      <dsp:txXfrm>
        <a:off x="801126" y="3468583"/>
        <a:ext cx="5787564" cy="693615"/>
      </dsp:txXfrm>
    </dsp:sp>
    <dsp:sp modelId="{CDD962A6-05BC-4EC3-9C3B-949D60DFC461}">
      <dsp:nvSpPr>
        <dsp:cNvPr id="0" name=""/>
        <dsp:cNvSpPr/>
      </dsp:nvSpPr>
      <dsp:spPr>
        <a:xfrm>
          <a:off x="0" y="4335603"/>
          <a:ext cx="6588691" cy="6936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1D7C6E-7E2D-43AC-98FB-B626D2F97780}">
      <dsp:nvSpPr>
        <dsp:cNvPr id="0" name=""/>
        <dsp:cNvSpPr/>
      </dsp:nvSpPr>
      <dsp:spPr>
        <a:xfrm>
          <a:off x="209818" y="4491666"/>
          <a:ext cx="381488" cy="38148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81148-BAF7-48B7-8CD4-96D04CDE18A5}">
      <dsp:nvSpPr>
        <dsp:cNvPr id="0" name=""/>
        <dsp:cNvSpPr/>
      </dsp:nvSpPr>
      <dsp:spPr>
        <a:xfrm>
          <a:off x="801126" y="4335603"/>
          <a:ext cx="5787564" cy="69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408" tIns="73408" rIns="73408" bIns="7340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Voters with disabilities</a:t>
          </a:r>
        </a:p>
      </dsp:txBody>
      <dsp:txXfrm>
        <a:off x="801126" y="4335603"/>
        <a:ext cx="5787564" cy="693615"/>
      </dsp:txXfrm>
    </dsp:sp>
    <dsp:sp modelId="{F920902E-76A1-4628-8633-E7238F4545D6}">
      <dsp:nvSpPr>
        <dsp:cNvPr id="0" name=""/>
        <dsp:cNvSpPr/>
      </dsp:nvSpPr>
      <dsp:spPr>
        <a:xfrm>
          <a:off x="0" y="5202623"/>
          <a:ext cx="6588691" cy="6936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F70F18-9998-4918-B62B-373163045BA8}">
      <dsp:nvSpPr>
        <dsp:cNvPr id="0" name=""/>
        <dsp:cNvSpPr/>
      </dsp:nvSpPr>
      <dsp:spPr>
        <a:xfrm>
          <a:off x="209818" y="5358686"/>
          <a:ext cx="381488" cy="38148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3AE190-50CB-4FB3-96F7-203649AC4AF1}">
      <dsp:nvSpPr>
        <dsp:cNvPr id="0" name=""/>
        <dsp:cNvSpPr/>
      </dsp:nvSpPr>
      <dsp:spPr>
        <a:xfrm>
          <a:off x="801126" y="5202623"/>
          <a:ext cx="5787564" cy="69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408" tIns="73408" rIns="73408" bIns="7340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Spanish-speaking voters, other languages? </a:t>
          </a:r>
        </a:p>
      </dsp:txBody>
      <dsp:txXfrm>
        <a:off x="801126" y="5202623"/>
        <a:ext cx="5787564" cy="6936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4DDA0-FC36-42A5-941D-3E60DE1A79FF}">
      <dsp:nvSpPr>
        <dsp:cNvPr id="0" name=""/>
        <dsp:cNvSpPr/>
      </dsp:nvSpPr>
      <dsp:spPr>
        <a:xfrm>
          <a:off x="0" y="20448"/>
          <a:ext cx="6263640" cy="10328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Start of Cabrillo College – August 24</a:t>
          </a:r>
        </a:p>
      </dsp:txBody>
      <dsp:txXfrm>
        <a:off x="50420" y="70868"/>
        <a:ext cx="6162800" cy="932014"/>
      </dsp:txXfrm>
    </dsp:sp>
    <dsp:sp modelId="{6F614F1A-0059-47EB-9862-F8A968ADBE40}">
      <dsp:nvSpPr>
        <dsp:cNvPr id="0" name=""/>
        <dsp:cNvSpPr/>
      </dsp:nvSpPr>
      <dsp:spPr>
        <a:xfrm>
          <a:off x="0" y="1128182"/>
          <a:ext cx="6263640" cy="1032854"/>
        </a:xfrm>
        <a:prstGeom prst="roundRect">
          <a:avLst/>
        </a:prstGeom>
        <a:solidFill>
          <a:schemeClr val="accent5">
            <a:hueOff val="1318950"/>
            <a:satOff val="-7834"/>
            <a:lumOff val="49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National Voter Registration Day – September 22</a:t>
          </a:r>
          <a:endParaRPr lang="en-US" sz="2600" kern="1200" dirty="0"/>
        </a:p>
      </dsp:txBody>
      <dsp:txXfrm>
        <a:off x="50420" y="1178602"/>
        <a:ext cx="6162800" cy="932014"/>
      </dsp:txXfrm>
    </dsp:sp>
    <dsp:sp modelId="{10DCD82A-047A-47D0-A20D-D300BF30B720}">
      <dsp:nvSpPr>
        <dsp:cNvPr id="0" name=""/>
        <dsp:cNvSpPr/>
      </dsp:nvSpPr>
      <dsp:spPr>
        <a:xfrm>
          <a:off x="0" y="2235916"/>
          <a:ext cx="6263640" cy="1032854"/>
        </a:xfrm>
        <a:prstGeom prst="roundRect">
          <a:avLst/>
        </a:prstGeom>
        <a:solidFill>
          <a:schemeClr val="accent5">
            <a:hueOff val="2637900"/>
            <a:satOff val="-15668"/>
            <a:lumOff val="9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UCSC move in day – September 25-27</a:t>
          </a:r>
          <a:endParaRPr lang="en-US" sz="2600" kern="1200" dirty="0"/>
        </a:p>
      </dsp:txBody>
      <dsp:txXfrm>
        <a:off x="50420" y="2286336"/>
        <a:ext cx="6162800" cy="932014"/>
      </dsp:txXfrm>
    </dsp:sp>
    <dsp:sp modelId="{EB001790-3A62-46D7-8690-9ECC0F4B70E1}">
      <dsp:nvSpPr>
        <dsp:cNvPr id="0" name=""/>
        <dsp:cNvSpPr/>
      </dsp:nvSpPr>
      <dsp:spPr>
        <a:xfrm>
          <a:off x="0" y="3343651"/>
          <a:ext cx="6263640" cy="1032854"/>
        </a:xfrm>
        <a:prstGeom prst="roundRect">
          <a:avLst/>
        </a:prstGeom>
        <a:solidFill>
          <a:schemeClr val="accent5">
            <a:hueOff val="3956851"/>
            <a:satOff val="-23501"/>
            <a:lumOff val="148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High School Voter Registration Weeks – last two weeks of September</a:t>
          </a:r>
        </a:p>
      </dsp:txBody>
      <dsp:txXfrm>
        <a:off x="50420" y="3394071"/>
        <a:ext cx="6162800" cy="932014"/>
      </dsp:txXfrm>
    </dsp:sp>
    <dsp:sp modelId="{0A817330-1F4C-48D8-B25D-D6243956841B}">
      <dsp:nvSpPr>
        <dsp:cNvPr id="0" name=""/>
        <dsp:cNvSpPr/>
      </dsp:nvSpPr>
      <dsp:spPr>
        <a:xfrm>
          <a:off x="0" y="4451385"/>
          <a:ext cx="6263640" cy="1032854"/>
        </a:xfrm>
        <a:prstGeom prst="roundRect">
          <a:avLst/>
        </a:prstGeom>
        <a:solidFill>
          <a:schemeClr val="accent5">
            <a:hueOff val="5275801"/>
            <a:satOff val="-31335"/>
            <a:lumOff val="198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Any other events? </a:t>
          </a:r>
        </a:p>
      </dsp:txBody>
      <dsp:txXfrm>
        <a:off x="50420" y="4501805"/>
        <a:ext cx="6162800" cy="9320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8F4AA-9D5A-4F72-B181-62FE394196F5}">
      <dsp:nvSpPr>
        <dsp:cNvPr id="0" name=""/>
        <dsp:cNvSpPr/>
      </dsp:nvSpPr>
      <dsp:spPr>
        <a:xfrm>
          <a:off x="0" y="4438790"/>
          <a:ext cx="1647172" cy="14569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47" tIns="241808" rIns="117147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Track </a:t>
          </a:r>
          <a:br>
            <a:rPr lang="en-US" sz="3400" kern="1200" dirty="0"/>
          </a:br>
          <a:r>
            <a:rPr lang="en-US" sz="3400" kern="1200" dirty="0"/>
            <a:t>it</a:t>
          </a:r>
        </a:p>
      </dsp:txBody>
      <dsp:txXfrm>
        <a:off x="0" y="4438790"/>
        <a:ext cx="1647172" cy="1456910"/>
      </dsp:txXfrm>
    </dsp:sp>
    <dsp:sp modelId="{896B8478-C802-4EF8-8CB4-4F635061B036}">
      <dsp:nvSpPr>
        <dsp:cNvPr id="0" name=""/>
        <dsp:cNvSpPr/>
      </dsp:nvSpPr>
      <dsp:spPr>
        <a:xfrm>
          <a:off x="1647172" y="4438790"/>
          <a:ext cx="4941518" cy="145691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237" tIns="304800" rIns="100237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Track it! </a:t>
          </a:r>
          <a:r>
            <a:rPr lang="en-US" sz="2400" b="1" kern="1200" dirty="0">
              <a:solidFill>
                <a:schemeClr val="accent2">
                  <a:lumMod val="75000"/>
                  <a:lumOff val="25000"/>
                </a:schemeClr>
              </a:solidFill>
            </a:rPr>
            <a:t>WheresMyBallot.sos.ca.gov</a:t>
          </a:r>
        </a:p>
      </dsp:txBody>
      <dsp:txXfrm>
        <a:off x="1647172" y="4438790"/>
        <a:ext cx="4941518" cy="1456910"/>
      </dsp:txXfrm>
    </dsp:sp>
    <dsp:sp modelId="{EA4D65D7-EB93-4BE5-9032-6E10399D7543}">
      <dsp:nvSpPr>
        <dsp:cNvPr id="0" name=""/>
        <dsp:cNvSpPr/>
      </dsp:nvSpPr>
      <dsp:spPr>
        <a:xfrm rot="10800000">
          <a:off x="0" y="2219916"/>
          <a:ext cx="1647172" cy="224072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4764678"/>
            <a:satOff val="15007"/>
            <a:lumOff val="15196"/>
            <a:alphaOff val="0"/>
          </a:schemeClr>
        </a:solidFill>
        <a:ln w="12700" cap="flat" cmpd="sng" algn="ctr">
          <a:solidFill>
            <a:schemeClr val="accent2">
              <a:hueOff val="-4764678"/>
              <a:satOff val="15007"/>
              <a:lumOff val="15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47" tIns="241808" rIns="117147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Check up</a:t>
          </a:r>
        </a:p>
      </dsp:txBody>
      <dsp:txXfrm rot="-10800000">
        <a:off x="0" y="2219916"/>
        <a:ext cx="1647172" cy="1456473"/>
      </dsp:txXfrm>
    </dsp:sp>
    <dsp:sp modelId="{E66B2CAD-E15D-47B2-A069-41D5B8AB4557}">
      <dsp:nvSpPr>
        <dsp:cNvPr id="0" name=""/>
        <dsp:cNvSpPr/>
      </dsp:nvSpPr>
      <dsp:spPr>
        <a:xfrm>
          <a:off x="1647172" y="2219916"/>
          <a:ext cx="4941518" cy="1456473"/>
        </a:xfrm>
        <a:prstGeom prst="rect">
          <a:avLst/>
        </a:prstGeom>
        <a:solidFill>
          <a:schemeClr val="accent2">
            <a:tint val="40000"/>
            <a:alpha val="90000"/>
            <a:hueOff val="-5422334"/>
            <a:satOff val="47381"/>
            <a:lumOff val="450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422334"/>
              <a:satOff val="47381"/>
              <a:lumOff val="45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237" tIns="304800" rIns="100237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Check up! </a:t>
          </a:r>
          <a:r>
            <a:rPr lang="en-US" sz="2400" b="1" kern="1200" dirty="0">
              <a:solidFill>
                <a:schemeClr val="accent2">
                  <a:lumMod val="75000"/>
                  <a:lumOff val="25000"/>
                </a:schemeClr>
              </a:solidFill>
            </a:rPr>
            <a:t>VoterStatus.sos.ca.gov </a:t>
          </a:r>
        </a:p>
      </dsp:txBody>
      <dsp:txXfrm>
        <a:off x="1647172" y="2219916"/>
        <a:ext cx="4941518" cy="1456473"/>
      </dsp:txXfrm>
    </dsp:sp>
    <dsp:sp modelId="{CC830E1D-0013-457C-8D6F-5772DC77A513}">
      <dsp:nvSpPr>
        <dsp:cNvPr id="0" name=""/>
        <dsp:cNvSpPr/>
      </dsp:nvSpPr>
      <dsp:spPr>
        <a:xfrm rot="10800000">
          <a:off x="0" y="1042"/>
          <a:ext cx="1647172" cy="224072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9529357"/>
            <a:satOff val="30013"/>
            <a:lumOff val="30391"/>
            <a:alphaOff val="0"/>
          </a:schemeClr>
        </a:solidFill>
        <a:ln w="12700" cap="flat" cmpd="sng" algn="ctr">
          <a:solidFill>
            <a:schemeClr val="accent2">
              <a:hueOff val="-9529357"/>
              <a:satOff val="30013"/>
              <a:lumOff val="303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47" tIns="241808" rIns="117147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Sign </a:t>
          </a:r>
          <a:br>
            <a:rPr lang="en-US" sz="3400" kern="1200"/>
          </a:br>
          <a:r>
            <a:rPr lang="en-US" sz="3400" kern="1200"/>
            <a:t>up</a:t>
          </a:r>
          <a:endParaRPr lang="en-US" sz="3400" kern="1200" dirty="0"/>
        </a:p>
      </dsp:txBody>
      <dsp:txXfrm rot="-10800000">
        <a:off x="0" y="1042"/>
        <a:ext cx="1647172" cy="1456473"/>
      </dsp:txXfrm>
    </dsp:sp>
    <dsp:sp modelId="{79E8CDCB-5D5B-4F3C-A376-3D56E2B124E3}">
      <dsp:nvSpPr>
        <dsp:cNvPr id="0" name=""/>
        <dsp:cNvSpPr/>
      </dsp:nvSpPr>
      <dsp:spPr>
        <a:xfrm>
          <a:off x="1647172" y="1042"/>
          <a:ext cx="4941518" cy="1456473"/>
        </a:xfrm>
        <a:prstGeom prst="rect">
          <a:avLst/>
        </a:prstGeom>
        <a:solidFill>
          <a:schemeClr val="accent2">
            <a:tint val="40000"/>
            <a:alpha val="90000"/>
            <a:hueOff val="-10844668"/>
            <a:satOff val="94762"/>
            <a:lumOff val="899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0844668"/>
              <a:satOff val="94762"/>
              <a:lumOff val="89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237" tIns="304800" rIns="100237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Sign up! </a:t>
          </a:r>
          <a:r>
            <a:rPr lang="en-US" sz="2400" b="1" kern="1200" dirty="0">
              <a:solidFill>
                <a:schemeClr val="accent2">
                  <a:lumMod val="75000"/>
                  <a:lumOff val="25000"/>
                </a:schemeClr>
              </a:solidFill>
            </a:rPr>
            <a:t>www.registertovote.ca.gov</a:t>
          </a:r>
        </a:p>
      </dsp:txBody>
      <dsp:txXfrm>
        <a:off x="1647172" y="1042"/>
        <a:ext cx="4941518" cy="1456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D1D01A-5516-4E1C-9A6D-D9EF8C203F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7A2D-9F8F-45E9-B127-C2407E7953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4338A-2C54-48B6-A869-F1523EB17642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15058-9F03-4AC5-A723-3D23E27720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E583C-77B5-479A-A9CA-17DC816BC6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D57C9-54A6-4BAA-A5CD-C535F9370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6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205A9-A302-429C-8AB8-C362C4362DF4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82289-BCFD-4053-9D06-A9140C63A4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75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420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_Important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03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onten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204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Content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_2 colum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67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  <p:sldLayoutId id="2147483669" r:id="rId11"/>
    <p:sldLayoutId id="214748365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classroom-education-school-hand-381896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technofaq.org/posts/2017/02/get-edge-at-your-work-station-with-updated-knowledge-latest-technical-training-is-available-online/" TargetMode="Externa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global.com/article/c-suite/how-are-organizations-around-the-world-responding-to-covid-19-25072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creativecommons.org/licenses/by-nc-sa/3.0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helen.ruiz-thomas@santacruzcounty.us" TargetMode="External"/><Relationship Id="rId2" Type="http://schemas.openxmlformats.org/officeDocument/2006/relationships/hyperlink" Target="mailto:gail.pellerin@santacruzcounty.us" TargetMode="Externa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unlightfoundation.com/2013/06/19/what-does-california-have-against-transparency-in-local-government/" TargetMode="External"/><Relationship Id="rId7" Type="http://schemas.openxmlformats.org/officeDocument/2006/relationships/image" Target="../media/image8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0ohlala.blogspot.com/2015/02/my-month-in-nutshell-february-2015.html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0B90EB26-97FD-4B8B-86E0-B00589E094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0" y="1437833"/>
            <a:ext cx="6676568" cy="4552783"/>
          </a:xfrm>
        </p:spPr>
      </p:pic>
      <p:sp>
        <p:nvSpPr>
          <p:cNvPr id="2" name="Title 1" descr="title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Voter Registration &amp; Outreach</a:t>
            </a:r>
          </a:p>
        </p:txBody>
      </p:sp>
      <p:sp>
        <p:nvSpPr>
          <p:cNvPr id="12" name="Subtitle 11" descr="subtitle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5136" y="5392401"/>
            <a:ext cx="4010891" cy="521208"/>
          </a:xfrm>
        </p:spPr>
        <p:txBody>
          <a:bodyPr/>
          <a:lstStyle/>
          <a:p>
            <a:pPr algn="l"/>
            <a:r>
              <a:rPr lang="en-US" dirty="0"/>
              <a:t>Promote the vote for the November 3, 2020 Presidential General Election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664AAE-5AE9-41D7-8346-002B9F445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847009E-E2F9-4396-B481-747436CD1CA9}"/>
              </a:ext>
            </a:extLst>
          </p:cNvPr>
          <p:cNvSpPr txBox="1"/>
          <p:nvPr/>
        </p:nvSpPr>
        <p:spPr>
          <a:xfrm>
            <a:off x="7656339" y="2587336"/>
            <a:ext cx="437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Santa Cruz County Clerk/Elections presents</a:t>
            </a:r>
          </a:p>
        </p:txBody>
      </p:sp>
    </p:spTree>
    <p:extLst>
      <p:ext uri="{BB962C8B-B14F-4D97-AF65-F5344CB8AC3E}">
        <p14:creationId xmlns:p14="http://schemas.microsoft.com/office/powerpoint/2010/main" val="172556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61BB7-9FCB-422A-B4CB-393A8E062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What’s on the ballot in November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7652B-9034-4EC6-B298-6384B2B6C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5861"/>
            <a:ext cx="5725886" cy="59342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1400" b="1" dirty="0"/>
              <a:t>Nominees for: </a:t>
            </a:r>
          </a:p>
          <a:p>
            <a:r>
              <a:rPr lang="en-US" sz="1400" dirty="0"/>
              <a:t>President &amp; Vice President</a:t>
            </a:r>
          </a:p>
          <a:p>
            <a:r>
              <a:rPr lang="en-US" sz="1400" dirty="0"/>
              <a:t>Congress</a:t>
            </a:r>
          </a:p>
          <a:p>
            <a:r>
              <a:rPr lang="en-US" sz="1400" dirty="0"/>
              <a:t>State Senate</a:t>
            </a:r>
          </a:p>
          <a:p>
            <a:r>
              <a:rPr lang="en-US" sz="1400" dirty="0"/>
              <a:t>State Assembly</a:t>
            </a:r>
          </a:p>
          <a:p>
            <a:r>
              <a:rPr lang="en-US" sz="1400" dirty="0"/>
              <a:t>Superior Court Judge</a:t>
            </a:r>
          </a:p>
          <a:p>
            <a:r>
              <a:rPr lang="en-US" sz="1400" dirty="0"/>
              <a:t>County Supervisor, 1</a:t>
            </a:r>
            <a:r>
              <a:rPr lang="en-US" sz="1400" baseline="30000" dirty="0"/>
              <a:t>st</a:t>
            </a:r>
            <a:r>
              <a:rPr lang="en-US" sz="1400" dirty="0"/>
              <a:t> District</a:t>
            </a:r>
          </a:p>
          <a:p>
            <a:endParaRPr lang="en-US" sz="1400" dirty="0"/>
          </a:p>
          <a:p>
            <a:pPr marL="0"/>
            <a:r>
              <a:rPr lang="en-US" sz="1400" b="1" dirty="0"/>
              <a:t>And</a:t>
            </a:r>
          </a:p>
          <a:p>
            <a:r>
              <a:rPr lang="en-US" sz="1400" dirty="0"/>
              <a:t>City Councils: Capitola (2); Santa  Cruz (4), Scotts Valley (3), </a:t>
            </a:r>
            <a:br>
              <a:rPr lang="en-US" sz="1400" dirty="0"/>
            </a:br>
            <a:r>
              <a:rPr lang="en-US" sz="1400" dirty="0"/>
              <a:t>Watsonville (Districts 1, 2 &amp; 6)</a:t>
            </a:r>
          </a:p>
          <a:p>
            <a:r>
              <a:rPr lang="en-US" sz="1400" dirty="0"/>
              <a:t>2 County Boards of Education/2 Community College Boards</a:t>
            </a:r>
          </a:p>
          <a:p>
            <a:r>
              <a:rPr lang="en-US" sz="1400" dirty="0"/>
              <a:t>6 Unified School Districts</a:t>
            </a:r>
          </a:p>
          <a:p>
            <a:r>
              <a:rPr lang="en-US" sz="1400" dirty="0"/>
              <a:t>8 Elementary School Districts</a:t>
            </a:r>
          </a:p>
          <a:p>
            <a:r>
              <a:rPr lang="en-US" sz="1400" dirty="0"/>
              <a:t>9 or 10 Fire Districts (Central and Aptos may merge)</a:t>
            </a:r>
          </a:p>
          <a:p>
            <a:r>
              <a:rPr lang="en-US" sz="1400" dirty="0"/>
              <a:t>5 Water Districts</a:t>
            </a:r>
          </a:p>
          <a:p>
            <a:r>
              <a:rPr lang="en-US" sz="1400" dirty="0"/>
              <a:t>Port District</a:t>
            </a:r>
          </a:p>
          <a:p>
            <a:r>
              <a:rPr lang="en-US" sz="1400" dirty="0"/>
              <a:t>2 Recreation Districts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20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0A4B24-6292-428A-9B6B-9293DF778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+mj-lt"/>
              </a:rPr>
              <a:t>Our ballots will be mailed with a hug &amp; a kiss!</a:t>
            </a:r>
            <a:br>
              <a:rPr lang="en-US" sz="3600" dirty="0">
                <a:solidFill>
                  <a:srgbClr val="FFFFFF"/>
                </a:solidFill>
                <a:latin typeface="+mj-lt"/>
              </a:rPr>
            </a:br>
            <a:br>
              <a:rPr lang="en-US" sz="3600" dirty="0">
                <a:solidFill>
                  <a:srgbClr val="FFFFFF"/>
                </a:solidFill>
                <a:latin typeface="+mj-lt"/>
              </a:rPr>
            </a:br>
            <a:r>
              <a:rPr lang="en-US" sz="3600" dirty="0" err="1">
                <a:solidFill>
                  <a:srgbClr val="FFFFFF"/>
                </a:solidFill>
                <a:latin typeface="+mj-lt"/>
              </a:rPr>
              <a:t>BallotTrax</a:t>
            </a:r>
            <a:r>
              <a:rPr lang="en-US" sz="3600" dirty="0">
                <a:solidFill>
                  <a:srgbClr val="FFFFFF"/>
                </a:solidFill>
                <a:latin typeface="+mj-lt"/>
              </a:rPr>
              <a:t> to track your ballot!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3619DD2-266F-42F1-BDFE-4968CA1A4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363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3783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18B606-123C-4FF4-B234-61270E218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to return your ballot after voting from home.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2446D-1F01-4B61-9BB2-F71D0CC1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3905" y="501242"/>
            <a:ext cx="5688016" cy="571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</a:rPr>
              <a:t>Voters may return their ballot in one of the following ways:</a:t>
            </a:r>
          </a:p>
          <a:p>
            <a:pPr lvl="0"/>
            <a:r>
              <a:rPr lang="en-US" sz="1200" b="1" dirty="0">
                <a:solidFill>
                  <a:srgbClr val="731F1C"/>
                </a:solidFill>
              </a:rPr>
              <a:t>Drop it off at one of our 24-hour drop boxes 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</a:rPr>
              <a:t>Aptos - Cabrillo College Parking lot R by the stadium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</a:rPr>
              <a:t>Aptos – Public Library, 7695 Soquel Dr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</a:rPr>
              <a:t>Aptos - Polo Grounds near the dog park, 2255 Huntington Dr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</a:rPr>
              <a:t>Ben Lomond - Highlands Park, 8500 Highway 9 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</a:rPr>
              <a:t>Capitola – 420 Capitola Ave in the City Hall parking lot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</a:rPr>
              <a:t>Felton - Covered Bridge Park at Mt. Hermon and Graham Hill Rd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</a:rPr>
              <a:t>Santa Cruz - 701 Ocean St in front of the County Government Center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</a:rPr>
              <a:t>Santa Cruz – 212 Church St in the public parking lot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</a:rPr>
              <a:t>Scotts Valley – 1 Civic Center Dr in the City Hall parking lot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</a:rPr>
              <a:t>Watsonville – 316 Rodriguez St in the municipal public parking lot 14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</a:rPr>
              <a:t>Watsonville – 1432 Freedom Blvd parking lot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</a:rPr>
              <a:t>UCSC Quarry Plaza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</a:rPr>
              <a:t>We will add two more drive-up drop off boxes for November.</a:t>
            </a:r>
          </a:p>
          <a:p>
            <a:pPr lvl="0"/>
            <a:r>
              <a:rPr lang="en-US" sz="1200" b="1" dirty="0">
                <a:solidFill>
                  <a:srgbClr val="731F1C"/>
                </a:solidFill>
              </a:rPr>
              <a:t>Return it in person </a:t>
            </a:r>
            <a:r>
              <a:rPr lang="en-US" sz="1200" dirty="0">
                <a:solidFill>
                  <a:srgbClr val="000000"/>
                </a:solidFill>
              </a:rPr>
              <a:t>before and including Election Day at the County Elections Office or any of the City Clerks’ Offices.</a:t>
            </a:r>
          </a:p>
          <a:p>
            <a:pPr lvl="0"/>
            <a:r>
              <a:rPr lang="en-US" sz="1200" b="1" dirty="0">
                <a:solidFill>
                  <a:srgbClr val="731F1C"/>
                </a:solidFill>
              </a:rPr>
              <a:t>Return it to a voter service center </a:t>
            </a:r>
            <a:r>
              <a:rPr lang="en-US" sz="1200" dirty="0">
                <a:solidFill>
                  <a:srgbClr val="000000"/>
                </a:solidFill>
              </a:rPr>
              <a:t>open Saturday, Oct. 31 to Tuesday, Nov. 3.</a:t>
            </a:r>
          </a:p>
          <a:p>
            <a:pPr lvl="0"/>
            <a:r>
              <a:rPr lang="en-US" sz="1200" b="1" dirty="0">
                <a:solidFill>
                  <a:srgbClr val="731F1C"/>
                </a:solidFill>
              </a:rPr>
              <a:t>Mail it so it is received on time </a:t>
            </a:r>
            <a:r>
              <a:rPr lang="en-US" sz="1200" dirty="0">
                <a:solidFill>
                  <a:srgbClr val="000000"/>
                </a:solidFill>
              </a:rPr>
              <a:t>– ballots postmarked on or before Election Day and received by November 20, 17 days after the election, will be considered received on time.  </a:t>
            </a:r>
          </a:p>
        </p:txBody>
      </p:sp>
    </p:spTree>
    <p:extLst>
      <p:ext uri="{BB962C8B-B14F-4D97-AF65-F5344CB8AC3E}">
        <p14:creationId xmlns:p14="http://schemas.microsoft.com/office/powerpoint/2010/main" val="3924792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close up of clock">
            <a:extLst>
              <a:ext uri="{FF2B5EF4-FFF2-40B4-BE49-F238E27FC236}">
                <a16:creationId xmlns:a16="http://schemas.microsoft.com/office/drawing/2014/main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5" name="Picture Placeholder 4" descr="girl with headphones, backpack, and stack of binders/books">
            <a:extLst>
              <a:ext uri="{FF2B5EF4-FFF2-40B4-BE49-F238E27FC236}">
                <a16:creationId xmlns:a16="http://schemas.microsoft.com/office/drawing/2014/main" id="{68B6FFC1-6A21-4DAC-82BC-F2966925C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7304" cy="68580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5404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43" y="3873692"/>
            <a:ext cx="5005614" cy="42818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In-Person voting locations will be available for voters to do the following:</a:t>
            </a:r>
          </a:p>
        </p:txBody>
      </p:sp>
      <p:sp>
        <p:nvSpPr>
          <p:cNvPr id="34" name="Text Placeholder 33" descr="slide 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343" y="4571160"/>
            <a:ext cx="5005614" cy="1005840"/>
          </a:xfrm>
        </p:spPr>
        <p:txBody>
          <a:bodyPr/>
          <a:lstStyle/>
          <a:p>
            <a:pPr lvl="1"/>
            <a:r>
              <a:rPr lang="en-US" sz="1400" dirty="0">
                <a:solidFill>
                  <a:schemeClr val="bg1"/>
                </a:solidFill>
              </a:rPr>
              <a:t>Return a voted ballot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Obtain a second ballot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Vote on the accessible tablet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Vote a Spanish ballot on the tablet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Register and vote on the same day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Vote provisionally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Any other voting service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34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440A548-C0D4-4418-940E-EDC2F1D9A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08B267-8CD2-4684-A57B-9F1070769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740" y="802955"/>
            <a:ext cx="4766330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Voter Service Center locations used in March 2020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1E5AB36-9328-47E9-95AD-E38AC1C0E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5" y="-369"/>
            <a:ext cx="6091008" cy="6858000"/>
            <a:chOff x="305" y="-369"/>
            <a:chExt cx="6091008" cy="68580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532450F-A219-4BF5-88FA-A47084237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57007" cy="6858000"/>
            </a:xfrm>
            <a:custGeom>
              <a:avLst/>
              <a:gdLst>
                <a:gd name="connsiteX0" fmla="*/ 1423825 w 6057007"/>
                <a:gd name="connsiteY0" fmla="*/ 0 h 6858000"/>
                <a:gd name="connsiteX1" fmla="*/ 4262456 w 6057007"/>
                <a:gd name="connsiteY1" fmla="*/ 0 h 6858000"/>
                <a:gd name="connsiteX2" fmla="*/ 4371584 w 6057007"/>
                <a:gd name="connsiteY2" fmla="*/ 79625 h 6858000"/>
                <a:gd name="connsiteX3" fmla="*/ 5400299 w 6057007"/>
                <a:gd name="connsiteY3" fmla="*/ 1779691 h 6858000"/>
                <a:gd name="connsiteX4" fmla="*/ 5961759 w 6057007"/>
                <a:gd name="connsiteY4" fmla="*/ 4554903 h 6858000"/>
                <a:gd name="connsiteX5" fmla="*/ 4326541 w 6057007"/>
                <a:gd name="connsiteY5" fmla="*/ 6729688 h 6858000"/>
                <a:gd name="connsiteX6" fmla="*/ 4109121 w 6057007"/>
                <a:gd name="connsiteY6" fmla="*/ 6858000 h 6858000"/>
                <a:gd name="connsiteX7" fmla="*/ 1145358 w 6057007"/>
                <a:gd name="connsiteY7" fmla="*/ 6858000 h 6858000"/>
                <a:gd name="connsiteX8" fmla="*/ 1143587 w 6057007"/>
                <a:gd name="connsiteY8" fmla="*/ 6856705 h 6858000"/>
                <a:gd name="connsiteX9" fmla="*/ 162579 w 6057007"/>
                <a:gd name="connsiteY9" fmla="*/ 6240990 h 6858000"/>
                <a:gd name="connsiteX10" fmla="*/ 0 w 6057007"/>
                <a:gd name="connsiteY10" fmla="*/ 6125553 h 6858000"/>
                <a:gd name="connsiteX11" fmla="*/ 0 w 6057007"/>
                <a:gd name="connsiteY11" fmla="*/ 4670879 h 6858000"/>
                <a:gd name="connsiteX12" fmla="*/ 38388 w 6057007"/>
                <a:gd name="connsiteY12" fmla="*/ 4778792 h 6858000"/>
                <a:gd name="connsiteX13" fmla="*/ 155449 w 6057007"/>
                <a:gd name="connsiteY13" fmla="*/ 5029879 h 6858000"/>
                <a:gd name="connsiteX14" fmla="*/ 411802 w 6057007"/>
                <a:gd name="connsiteY14" fmla="*/ 5399531 h 6858000"/>
                <a:gd name="connsiteX15" fmla="*/ 806388 w 6057007"/>
                <a:gd name="connsiteY15" fmla="*/ 5659633 h 6858000"/>
                <a:gd name="connsiteX16" fmla="*/ 1801512 w 6057007"/>
                <a:gd name="connsiteY16" fmla="*/ 6314010 h 6858000"/>
                <a:gd name="connsiteX17" fmla="*/ 2653483 w 6057007"/>
                <a:gd name="connsiteY17" fmla="*/ 6529898 h 6858000"/>
                <a:gd name="connsiteX18" fmla="*/ 3666486 w 6057007"/>
                <a:gd name="connsiteY18" fmla="*/ 6190615 h 6858000"/>
                <a:gd name="connsiteX19" fmla="*/ 4658657 w 6057007"/>
                <a:gd name="connsiteY19" fmla="*/ 5428179 h 6858000"/>
                <a:gd name="connsiteX20" fmla="*/ 5222967 w 6057007"/>
                <a:gd name="connsiteY20" fmla="*/ 4356944 h 6858000"/>
                <a:gd name="connsiteX21" fmla="*/ 4724795 w 6057007"/>
                <a:gd name="connsiteY21" fmla="*/ 2210416 h 6858000"/>
                <a:gd name="connsiteX22" fmla="*/ 4473185 w 6057007"/>
                <a:gd name="connsiteY22" fmla="*/ 1691554 h 6858000"/>
                <a:gd name="connsiteX23" fmla="*/ 4046677 w 6057007"/>
                <a:gd name="connsiteY23" fmla="*/ 911781 h 6858000"/>
                <a:gd name="connsiteX24" fmla="*/ 3555564 w 6057007"/>
                <a:gd name="connsiteY24" fmla="*/ 585888 h 6858000"/>
                <a:gd name="connsiteX25" fmla="*/ 2405914 w 6057007"/>
                <a:gd name="connsiteY25" fmla="*/ 536282 h 6858000"/>
                <a:gd name="connsiteX26" fmla="*/ 1345719 w 6057007"/>
                <a:gd name="connsiteY26" fmla="*/ 957619 h 6858000"/>
                <a:gd name="connsiteX27" fmla="*/ 73341 w 6057007"/>
                <a:gd name="connsiteY27" fmla="*/ 2571698 h 6858000"/>
                <a:gd name="connsiteX28" fmla="*/ 0 w 6057007"/>
                <a:gd name="connsiteY28" fmla="*/ 2803810 h 6858000"/>
                <a:gd name="connsiteX29" fmla="*/ 0 w 6057007"/>
                <a:gd name="connsiteY29" fmla="*/ 1147591 h 6858000"/>
                <a:gd name="connsiteX30" fmla="*/ 142706 w 6057007"/>
                <a:gd name="connsiteY30" fmla="*/ 968763 h 6858000"/>
                <a:gd name="connsiteX31" fmla="*/ 971831 w 6057007"/>
                <a:gd name="connsiteY31" fmla="*/ 249890 h 6858000"/>
                <a:gd name="connsiteX32" fmla="*/ 1288677 w 6057007"/>
                <a:gd name="connsiteY32" fmla="*/ 6583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057007" h="6858000">
                  <a:moveTo>
                    <a:pt x="1423825" y="0"/>
                  </a:moveTo>
                  <a:lnTo>
                    <a:pt x="4262456" y="0"/>
                  </a:lnTo>
                  <a:lnTo>
                    <a:pt x="4371584" y="79625"/>
                  </a:lnTo>
                  <a:cubicBezTo>
                    <a:pt x="4860533" y="476670"/>
                    <a:pt x="5063885" y="1132812"/>
                    <a:pt x="5400299" y="1779691"/>
                  </a:cubicBezTo>
                  <a:cubicBezTo>
                    <a:pt x="5848849" y="2642194"/>
                    <a:pt x="6244956" y="3497996"/>
                    <a:pt x="5961759" y="4554903"/>
                  </a:cubicBezTo>
                  <a:cubicBezTo>
                    <a:pt x="5691575" y="5563242"/>
                    <a:pt x="5092427" y="6238887"/>
                    <a:pt x="4326541" y="6729688"/>
                  </a:cubicBezTo>
                  <a:lnTo>
                    <a:pt x="4109121" y="6858000"/>
                  </a:lnTo>
                  <a:lnTo>
                    <a:pt x="1145358" y="6858000"/>
                  </a:lnTo>
                  <a:lnTo>
                    <a:pt x="1143587" y="6856705"/>
                  </a:lnTo>
                  <a:cubicBezTo>
                    <a:pt x="699546" y="6541440"/>
                    <a:pt x="399287" y="6392433"/>
                    <a:pt x="162579" y="6240990"/>
                  </a:cubicBezTo>
                  <a:lnTo>
                    <a:pt x="0" y="6125553"/>
                  </a:lnTo>
                  <a:lnTo>
                    <a:pt x="0" y="4670879"/>
                  </a:lnTo>
                  <a:lnTo>
                    <a:pt x="38388" y="4778792"/>
                  </a:lnTo>
                  <a:cubicBezTo>
                    <a:pt x="72793" y="4862402"/>
                    <a:pt x="111802" y="4945953"/>
                    <a:pt x="155449" y="5029879"/>
                  </a:cubicBezTo>
                  <a:cubicBezTo>
                    <a:pt x="273464" y="5256810"/>
                    <a:pt x="351295" y="5344113"/>
                    <a:pt x="411802" y="5399531"/>
                  </a:cubicBezTo>
                  <a:cubicBezTo>
                    <a:pt x="500065" y="5480405"/>
                    <a:pt x="628514" y="5555615"/>
                    <a:pt x="806388" y="5659633"/>
                  </a:cubicBezTo>
                  <a:cubicBezTo>
                    <a:pt x="1044358" y="5798926"/>
                    <a:pt x="1370396" y="5989780"/>
                    <a:pt x="1801512" y="6314010"/>
                  </a:cubicBezTo>
                  <a:cubicBezTo>
                    <a:pt x="2037213" y="6491324"/>
                    <a:pt x="2315885" y="6561958"/>
                    <a:pt x="2653483" y="6529898"/>
                  </a:cubicBezTo>
                  <a:cubicBezTo>
                    <a:pt x="2962383" y="6500529"/>
                    <a:pt x="3312661" y="6383221"/>
                    <a:pt x="3666486" y="6190615"/>
                  </a:cubicBezTo>
                  <a:cubicBezTo>
                    <a:pt x="4083218" y="5963697"/>
                    <a:pt x="4407642" y="5714350"/>
                    <a:pt x="4658657" y="5428179"/>
                  </a:cubicBezTo>
                  <a:cubicBezTo>
                    <a:pt x="4927319" y="5121947"/>
                    <a:pt x="5111907" y="4771422"/>
                    <a:pt x="5222967" y="4356944"/>
                  </a:cubicBezTo>
                  <a:cubicBezTo>
                    <a:pt x="5418167" y="3628447"/>
                    <a:pt x="5139747" y="3007703"/>
                    <a:pt x="4724795" y="2210416"/>
                  </a:cubicBezTo>
                  <a:cubicBezTo>
                    <a:pt x="4631776" y="2031551"/>
                    <a:pt x="4551122" y="1858737"/>
                    <a:pt x="4473185" y="1691554"/>
                  </a:cubicBezTo>
                  <a:cubicBezTo>
                    <a:pt x="4326842" y="1377756"/>
                    <a:pt x="4200559" y="1106810"/>
                    <a:pt x="4046677" y="911781"/>
                  </a:cubicBezTo>
                  <a:cubicBezTo>
                    <a:pt x="3910561" y="739097"/>
                    <a:pt x="3763658" y="641647"/>
                    <a:pt x="3555564" y="585888"/>
                  </a:cubicBezTo>
                  <a:cubicBezTo>
                    <a:pt x="3178534" y="484863"/>
                    <a:pt x="2791842" y="468166"/>
                    <a:pt x="2405914" y="536282"/>
                  </a:cubicBezTo>
                  <a:cubicBezTo>
                    <a:pt x="2032757" y="602054"/>
                    <a:pt x="1676044" y="743871"/>
                    <a:pt x="1345719" y="957619"/>
                  </a:cubicBezTo>
                  <a:cubicBezTo>
                    <a:pt x="762775" y="1334788"/>
                    <a:pt x="318714" y="1900690"/>
                    <a:pt x="73341" y="2571698"/>
                  </a:cubicBezTo>
                  <a:lnTo>
                    <a:pt x="0" y="2803810"/>
                  </a:lnTo>
                  <a:lnTo>
                    <a:pt x="0" y="1147591"/>
                  </a:lnTo>
                  <a:lnTo>
                    <a:pt x="142706" y="968763"/>
                  </a:lnTo>
                  <a:cubicBezTo>
                    <a:pt x="388539" y="688063"/>
                    <a:pt x="668237" y="446316"/>
                    <a:pt x="971831" y="249890"/>
                  </a:cubicBezTo>
                  <a:cubicBezTo>
                    <a:pt x="1074829" y="183240"/>
                    <a:pt x="1180574" y="121805"/>
                    <a:pt x="1288677" y="6583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35AC662-4000-411A-9E33-6A4B6C0FC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91008" cy="6858000"/>
            </a:xfrm>
            <a:custGeom>
              <a:avLst/>
              <a:gdLst>
                <a:gd name="connsiteX0" fmla="*/ 0 w 6091008"/>
                <a:gd name="connsiteY0" fmla="*/ 5476844 h 6858000"/>
                <a:gd name="connsiteX1" fmla="*/ 15220 w 6091008"/>
                <a:gd name="connsiteY1" fmla="*/ 5501668 h 6858000"/>
                <a:gd name="connsiteX2" fmla="*/ 198940 w 6091008"/>
                <a:gd name="connsiteY2" fmla="*/ 5717964 h 6858000"/>
                <a:gd name="connsiteX3" fmla="*/ 251499 w 6091008"/>
                <a:gd name="connsiteY3" fmla="*/ 5763842 h 6858000"/>
                <a:gd name="connsiteX4" fmla="*/ 308460 w 6091008"/>
                <a:gd name="connsiteY4" fmla="*/ 5806337 h 6858000"/>
                <a:gd name="connsiteX5" fmla="*/ 368305 w 6091008"/>
                <a:gd name="connsiteY5" fmla="*/ 5847248 h 6858000"/>
                <a:gd name="connsiteX6" fmla="*/ 430451 w 6091008"/>
                <a:gd name="connsiteY6" fmla="*/ 5887305 h 6858000"/>
                <a:gd name="connsiteX7" fmla="*/ 975811 w 6091008"/>
                <a:gd name="connsiteY7" fmla="*/ 6205653 h 6858000"/>
                <a:gd name="connsiteX8" fmla="*/ 1510250 w 6091008"/>
                <a:gd name="connsiteY8" fmla="*/ 6575390 h 6858000"/>
                <a:gd name="connsiteX9" fmla="*/ 2002437 w 6091008"/>
                <a:gd name="connsiteY9" fmla="*/ 6825029 h 6858000"/>
                <a:gd name="connsiteX10" fmla="*/ 2137670 w 6091008"/>
                <a:gd name="connsiteY10" fmla="*/ 6856874 h 6858000"/>
                <a:gd name="connsiteX11" fmla="*/ 2145778 w 6091008"/>
                <a:gd name="connsiteY11" fmla="*/ 6858000 h 6858000"/>
                <a:gd name="connsiteX12" fmla="*/ 1098858 w 6091008"/>
                <a:gd name="connsiteY12" fmla="*/ 6858000 h 6858000"/>
                <a:gd name="connsiteX13" fmla="*/ 1004166 w 6091008"/>
                <a:gd name="connsiteY13" fmla="*/ 6786858 h 6858000"/>
                <a:gd name="connsiteX14" fmla="*/ 751974 w 6091008"/>
                <a:gd name="connsiteY14" fmla="*/ 6608169 h 6858000"/>
                <a:gd name="connsiteX15" fmla="*/ 623305 w 6091008"/>
                <a:gd name="connsiteY15" fmla="*/ 6522172 h 6858000"/>
                <a:gd name="connsiteX16" fmla="*/ 492346 w 6091008"/>
                <a:gd name="connsiteY16" fmla="*/ 6437477 h 6858000"/>
                <a:gd name="connsiteX17" fmla="*/ 358536 w 6091008"/>
                <a:gd name="connsiteY17" fmla="*/ 6352312 h 6858000"/>
                <a:gd name="connsiteX18" fmla="*/ 290710 w 6091008"/>
                <a:gd name="connsiteY18" fmla="*/ 6308820 h 6858000"/>
                <a:gd name="connsiteX19" fmla="*/ 221792 w 6091008"/>
                <a:gd name="connsiteY19" fmla="*/ 6263122 h 6858000"/>
                <a:gd name="connsiteX20" fmla="*/ 152460 w 6091008"/>
                <a:gd name="connsiteY20" fmla="*/ 6215106 h 6858000"/>
                <a:gd name="connsiteX21" fmla="*/ 83055 w 6091008"/>
                <a:gd name="connsiteY21" fmla="*/ 6163978 h 6858000"/>
                <a:gd name="connsiteX22" fmla="*/ 14161 w 6091008"/>
                <a:gd name="connsiteY22" fmla="*/ 6109014 h 6858000"/>
                <a:gd name="connsiteX23" fmla="*/ 0 w 6091008"/>
                <a:gd name="connsiteY23" fmla="*/ 6096195 h 6858000"/>
                <a:gd name="connsiteX24" fmla="*/ 3707444 w 6091008"/>
                <a:gd name="connsiteY24" fmla="*/ 0 h 6858000"/>
                <a:gd name="connsiteX25" fmla="*/ 4265528 w 6091008"/>
                <a:gd name="connsiteY25" fmla="*/ 0 h 6858000"/>
                <a:gd name="connsiteX26" fmla="*/ 4291472 w 6091008"/>
                <a:gd name="connsiteY26" fmla="*/ 15596 h 6858000"/>
                <a:gd name="connsiteX27" fmla="*/ 4431124 w 6091008"/>
                <a:gd name="connsiteY27" fmla="*/ 119052 h 6858000"/>
                <a:gd name="connsiteX28" fmla="*/ 4899570 w 6091008"/>
                <a:gd name="connsiteY28" fmla="*/ 643769 h 6858000"/>
                <a:gd name="connsiteX29" fmla="*/ 5247925 w 6091008"/>
                <a:gd name="connsiteY29" fmla="*/ 1232134 h 6858000"/>
                <a:gd name="connsiteX30" fmla="*/ 5401234 w 6091008"/>
                <a:gd name="connsiteY30" fmla="*/ 1518442 h 6858000"/>
                <a:gd name="connsiteX31" fmla="*/ 5480921 w 6091008"/>
                <a:gd name="connsiteY31" fmla="*/ 1662114 h 6858000"/>
                <a:gd name="connsiteX32" fmla="*/ 5561804 w 6091008"/>
                <a:gd name="connsiteY32" fmla="*/ 1812436 h 6858000"/>
                <a:gd name="connsiteX33" fmla="*/ 5855037 w 6091008"/>
                <a:gd name="connsiteY33" fmla="*/ 2457716 h 6858000"/>
                <a:gd name="connsiteX34" fmla="*/ 6052254 w 6091008"/>
                <a:gd name="connsiteY34" fmla="*/ 3193699 h 6858000"/>
                <a:gd name="connsiteX35" fmla="*/ 6073151 w 6091008"/>
                <a:gd name="connsiteY35" fmla="*/ 4004612 h 6858000"/>
                <a:gd name="connsiteX36" fmla="*/ 6067309 w 6091008"/>
                <a:gd name="connsiteY36" fmla="*/ 4055890 h 6858000"/>
                <a:gd name="connsiteX37" fmla="*/ 6059979 w 6091008"/>
                <a:gd name="connsiteY37" fmla="*/ 4106917 h 6858000"/>
                <a:gd name="connsiteX38" fmla="*/ 6052371 w 6091008"/>
                <a:gd name="connsiteY38" fmla="*/ 4158016 h 6858000"/>
                <a:gd name="connsiteX39" fmla="*/ 6043434 w 6091008"/>
                <a:gd name="connsiteY39" fmla="*/ 4208759 h 6858000"/>
                <a:gd name="connsiteX40" fmla="*/ 6023229 w 6091008"/>
                <a:gd name="connsiteY40" fmla="*/ 4309769 h 6858000"/>
                <a:gd name="connsiteX41" fmla="*/ 5999922 w 6091008"/>
                <a:gd name="connsiteY41" fmla="*/ 4409799 h 6858000"/>
                <a:gd name="connsiteX42" fmla="*/ 5987157 w 6091008"/>
                <a:gd name="connsiteY42" fmla="*/ 4459369 h 6858000"/>
                <a:gd name="connsiteX43" fmla="*/ 5973731 w 6091008"/>
                <a:gd name="connsiteY43" fmla="*/ 4508027 h 6858000"/>
                <a:gd name="connsiteX44" fmla="*/ 5944653 w 6091008"/>
                <a:gd name="connsiteY44" fmla="*/ 4602538 h 6858000"/>
                <a:gd name="connsiteX45" fmla="*/ 5915334 w 6091008"/>
                <a:gd name="connsiteY45" fmla="*/ 4696982 h 6858000"/>
                <a:gd name="connsiteX46" fmla="*/ 5881786 w 6091008"/>
                <a:gd name="connsiteY46" fmla="*/ 4790295 h 6858000"/>
                <a:gd name="connsiteX47" fmla="*/ 5539609 w 6091008"/>
                <a:gd name="connsiteY47" fmla="*/ 5504511 h 6858000"/>
                <a:gd name="connsiteX48" fmla="*/ 5432400 w 6091008"/>
                <a:gd name="connsiteY48" fmla="*/ 5669348 h 6858000"/>
                <a:gd name="connsiteX49" fmla="*/ 5404330 w 6091008"/>
                <a:gd name="connsiteY49" fmla="*/ 5709372 h 6858000"/>
                <a:gd name="connsiteX50" fmla="*/ 5375525 w 6091008"/>
                <a:gd name="connsiteY50" fmla="*/ 5748757 h 6858000"/>
                <a:gd name="connsiteX51" fmla="*/ 5317831 w 6091008"/>
                <a:gd name="connsiteY51" fmla="*/ 5827355 h 6858000"/>
                <a:gd name="connsiteX52" fmla="*/ 5288208 w 6091008"/>
                <a:gd name="connsiteY52" fmla="*/ 5865932 h 6858000"/>
                <a:gd name="connsiteX53" fmla="*/ 5273251 w 6091008"/>
                <a:gd name="connsiteY53" fmla="*/ 5885035 h 6858000"/>
                <a:gd name="connsiteX54" fmla="*/ 5256656 w 6091008"/>
                <a:gd name="connsiteY54" fmla="*/ 5902520 h 6858000"/>
                <a:gd name="connsiteX55" fmla="*/ 5189858 w 6091008"/>
                <a:gd name="connsiteY55" fmla="*/ 5971616 h 6858000"/>
                <a:gd name="connsiteX56" fmla="*/ 5156287 w 6091008"/>
                <a:gd name="connsiteY56" fmla="*/ 6005600 h 6858000"/>
                <a:gd name="connsiteX57" fmla="*/ 5121598 w 6091008"/>
                <a:gd name="connsiteY57" fmla="*/ 6037962 h 6858000"/>
                <a:gd name="connsiteX58" fmla="*/ 5051798 w 6091008"/>
                <a:gd name="connsiteY58" fmla="*/ 6101838 h 6858000"/>
                <a:gd name="connsiteX59" fmla="*/ 4463594 w 6091008"/>
                <a:gd name="connsiteY59" fmla="*/ 6532280 h 6858000"/>
                <a:gd name="connsiteX60" fmla="*/ 4388637 w 6091008"/>
                <a:gd name="connsiteY60" fmla="*/ 6579169 h 6858000"/>
                <a:gd name="connsiteX61" fmla="*/ 4312856 w 6091008"/>
                <a:gd name="connsiteY61" fmla="*/ 6623337 h 6858000"/>
                <a:gd name="connsiteX62" fmla="*/ 4237558 w 6091008"/>
                <a:gd name="connsiteY62" fmla="*/ 6667632 h 6858000"/>
                <a:gd name="connsiteX63" fmla="*/ 4161774 w 6091008"/>
                <a:gd name="connsiteY63" fmla="*/ 6709883 h 6858000"/>
                <a:gd name="connsiteX64" fmla="*/ 4010448 w 6091008"/>
                <a:gd name="connsiteY64" fmla="*/ 6792981 h 6858000"/>
                <a:gd name="connsiteX65" fmla="*/ 3935163 w 6091008"/>
                <a:gd name="connsiteY65" fmla="*/ 6834338 h 6858000"/>
                <a:gd name="connsiteX66" fmla="*/ 3892887 w 6091008"/>
                <a:gd name="connsiteY66" fmla="*/ 6858000 h 6858000"/>
                <a:gd name="connsiteX67" fmla="*/ 2743942 w 6091008"/>
                <a:gd name="connsiteY67" fmla="*/ 6858000 h 6858000"/>
                <a:gd name="connsiteX68" fmla="*/ 2852577 w 6091008"/>
                <a:gd name="connsiteY68" fmla="*/ 6838910 h 6858000"/>
                <a:gd name="connsiteX69" fmla="*/ 3143255 w 6091008"/>
                <a:gd name="connsiteY69" fmla="*/ 6759775 h 6858000"/>
                <a:gd name="connsiteX70" fmla="*/ 3430899 w 6091008"/>
                <a:gd name="connsiteY70" fmla="*/ 6650056 h 6858000"/>
                <a:gd name="connsiteX71" fmla="*/ 3713289 w 6091008"/>
                <a:gd name="connsiteY71" fmla="*/ 6514054 h 6858000"/>
                <a:gd name="connsiteX72" fmla="*/ 3981228 w 6091008"/>
                <a:gd name="connsiteY72" fmla="*/ 6334878 h 6858000"/>
                <a:gd name="connsiteX73" fmla="*/ 4107885 w 6091008"/>
                <a:gd name="connsiteY73" fmla="*/ 6233689 h 6858000"/>
                <a:gd name="connsiteX74" fmla="*/ 4169795 w 6091008"/>
                <a:gd name="connsiteY74" fmla="*/ 6181389 h 6858000"/>
                <a:gd name="connsiteX75" fmla="*/ 4229189 w 6091008"/>
                <a:gd name="connsiteY75" fmla="*/ 6125914 h 6858000"/>
                <a:gd name="connsiteX76" fmla="*/ 4652064 w 6091008"/>
                <a:gd name="connsiteY76" fmla="*/ 5641457 h 6858000"/>
                <a:gd name="connsiteX77" fmla="*/ 4697555 w 6091008"/>
                <a:gd name="connsiteY77" fmla="*/ 5576516 h 6858000"/>
                <a:gd name="connsiteX78" fmla="*/ 4720492 w 6091008"/>
                <a:gd name="connsiteY78" fmla="*/ 5544537 h 6858000"/>
                <a:gd name="connsiteX79" fmla="*/ 4741922 w 6091008"/>
                <a:gd name="connsiteY79" fmla="*/ 5511420 h 6858000"/>
                <a:gd name="connsiteX80" fmla="*/ 4784179 w 6091008"/>
                <a:gd name="connsiteY80" fmla="*/ 5445022 h 6858000"/>
                <a:gd name="connsiteX81" fmla="*/ 4794796 w 6091008"/>
                <a:gd name="connsiteY81" fmla="*/ 5428584 h 6858000"/>
                <a:gd name="connsiteX82" fmla="*/ 4807173 w 6091008"/>
                <a:gd name="connsiteY82" fmla="*/ 5413795 h 6858000"/>
                <a:gd name="connsiteX83" fmla="*/ 4830010 w 6091008"/>
                <a:gd name="connsiteY83" fmla="*/ 5382674 h 6858000"/>
                <a:gd name="connsiteX84" fmla="*/ 4874298 w 6091008"/>
                <a:gd name="connsiteY84" fmla="*/ 5319323 h 6858000"/>
                <a:gd name="connsiteX85" fmla="*/ 4896484 w 6091008"/>
                <a:gd name="connsiteY85" fmla="*/ 5287734 h 6858000"/>
                <a:gd name="connsiteX86" fmla="*/ 4918019 w 6091008"/>
                <a:gd name="connsiteY86" fmla="*/ 5255673 h 6858000"/>
                <a:gd name="connsiteX87" fmla="*/ 4999238 w 6091008"/>
                <a:gd name="connsiteY87" fmla="*/ 5124058 h 6858000"/>
                <a:gd name="connsiteX88" fmla="*/ 5251271 w 6091008"/>
                <a:gd name="connsiteY88" fmla="*/ 4554965 h 6858000"/>
                <a:gd name="connsiteX89" fmla="*/ 5276136 w 6091008"/>
                <a:gd name="connsiteY89" fmla="*/ 4480521 h 6858000"/>
                <a:gd name="connsiteX90" fmla="*/ 5297442 w 6091008"/>
                <a:gd name="connsiteY90" fmla="*/ 4404389 h 6858000"/>
                <a:gd name="connsiteX91" fmla="*/ 5318953 w 6091008"/>
                <a:gd name="connsiteY91" fmla="*/ 4328458 h 6858000"/>
                <a:gd name="connsiteX92" fmla="*/ 5328684 w 6091008"/>
                <a:gd name="connsiteY92" fmla="*/ 4291175 h 6858000"/>
                <a:gd name="connsiteX93" fmla="*/ 5337470 w 6091008"/>
                <a:gd name="connsiteY93" fmla="*/ 4254522 h 6858000"/>
                <a:gd name="connsiteX94" fmla="*/ 5353277 w 6091008"/>
                <a:gd name="connsiteY94" fmla="*/ 4181038 h 6858000"/>
                <a:gd name="connsiteX95" fmla="*/ 5366762 w 6091008"/>
                <a:gd name="connsiteY95" fmla="*/ 4107520 h 6858000"/>
                <a:gd name="connsiteX96" fmla="*/ 5373105 w 6091008"/>
                <a:gd name="connsiteY96" fmla="*/ 4070802 h 6858000"/>
                <a:gd name="connsiteX97" fmla="*/ 5378288 w 6091008"/>
                <a:gd name="connsiteY97" fmla="*/ 4034066 h 6858000"/>
                <a:gd name="connsiteX98" fmla="*/ 5383471 w 6091008"/>
                <a:gd name="connsiteY98" fmla="*/ 3997331 h 6858000"/>
                <a:gd name="connsiteX99" fmla="*/ 5387373 w 6091008"/>
                <a:gd name="connsiteY99" fmla="*/ 3960547 h 6858000"/>
                <a:gd name="connsiteX100" fmla="*/ 5375699 w 6091008"/>
                <a:gd name="connsiteY100" fmla="*/ 3369810 h 6858000"/>
                <a:gd name="connsiteX101" fmla="*/ 5225695 w 6091008"/>
                <a:gd name="connsiteY101" fmla="*/ 2777923 h 6858000"/>
                <a:gd name="connsiteX102" fmla="*/ 4989893 w 6091008"/>
                <a:gd name="connsiteY102" fmla="*/ 2181595 h 6858000"/>
                <a:gd name="connsiteX103" fmla="*/ 4856777 w 6091008"/>
                <a:gd name="connsiteY103" fmla="*/ 1872581 h 6858000"/>
                <a:gd name="connsiteX104" fmla="*/ 4729367 w 6091008"/>
                <a:gd name="connsiteY104" fmla="*/ 1547581 h 6858000"/>
                <a:gd name="connsiteX105" fmla="*/ 4510575 w 6091008"/>
                <a:gd name="connsiteY105" fmla="*/ 917244 h 6858000"/>
                <a:gd name="connsiteX106" fmla="*/ 4387446 w 6091008"/>
                <a:gd name="connsiteY106" fmla="*/ 626512 h 6858000"/>
                <a:gd name="connsiteX107" fmla="*/ 4227716 w 6091008"/>
                <a:gd name="connsiteY107" fmla="*/ 368510 h 6858000"/>
                <a:gd name="connsiteX108" fmla="*/ 4017774 w 6091008"/>
                <a:gd name="connsiteY108" fmla="*/ 161674 h 6858000"/>
                <a:gd name="connsiteX109" fmla="*/ 3761542 w 6091008"/>
                <a:gd name="connsiteY109" fmla="*/ 19860 h 6858000"/>
                <a:gd name="connsiteX110" fmla="*/ 3727185 w 6091008"/>
                <a:gd name="connsiteY110" fmla="*/ 6533 h 6858000"/>
                <a:gd name="connsiteX111" fmla="*/ 1325680 w 6091008"/>
                <a:gd name="connsiteY111" fmla="*/ 0 h 6858000"/>
                <a:gd name="connsiteX112" fmla="*/ 2347354 w 6091008"/>
                <a:gd name="connsiteY112" fmla="*/ 0 h 6858000"/>
                <a:gd name="connsiteX113" fmla="*/ 2262734 w 6091008"/>
                <a:gd name="connsiteY113" fmla="*/ 20581 h 6858000"/>
                <a:gd name="connsiteX114" fmla="*/ 1969830 w 6091008"/>
                <a:gd name="connsiteY114" fmla="*/ 118108 h 6858000"/>
                <a:gd name="connsiteX115" fmla="*/ 1897367 w 6091008"/>
                <a:gd name="connsiteY115" fmla="*/ 145059 h 6858000"/>
                <a:gd name="connsiteX116" fmla="*/ 1825860 w 6091008"/>
                <a:gd name="connsiteY116" fmla="*/ 175210 h 6858000"/>
                <a:gd name="connsiteX117" fmla="*/ 1754258 w 6091008"/>
                <a:gd name="connsiteY117" fmla="*/ 204746 h 6858000"/>
                <a:gd name="connsiteX118" fmla="*/ 1683442 w 6091008"/>
                <a:gd name="connsiteY118" fmla="*/ 237143 h 6858000"/>
                <a:gd name="connsiteX119" fmla="*/ 1612330 w 6091008"/>
                <a:gd name="connsiteY119" fmla="*/ 268724 h 6858000"/>
                <a:gd name="connsiteX120" fmla="*/ 1542244 w 6091008"/>
                <a:gd name="connsiteY120" fmla="*/ 303229 h 6858000"/>
                <a:gd name="connsiteX121" fmla="*/ 1471990 w 6091008"/>
                <a:gd name="connsiteY121" fmla="*/ 337395 h 6858000"/>
                <a:gd name="connsiteX122" fmla="*/ 1402813 w 6091008"/>
                <a:gd name="connsiteY122" fmla="*/ 374794 h 6858000"/>
                <a:gd name="connsiteX123" fmla="*/ 1333886 w 6091008"/>
                <a:gd name="connsiteY123" fmla="*/ 412702 h 6858000"/>
                <a:gd name="connsiteX124" fmla="*/ 1266278 w 6091008"/>
                <a:gd name="connsiteY124" fmla="*/ 453907 h 6858000"/>
                <a:gd name="connsiteX125" fmla="*/ 1199136 w 6091008"/>
                <a:gd name="connsiteY125" fmla="*/ 496266 h 6858000"/>
                <a:gd name="connsiteX126" fmla="*/ 1182302 w 6091008"/>
                <a:gd name="connsiteY126" fmla="*/ 506917 h 6858000"/>
                <a:gd name="connsiteX127" fmla="*/ 1166009 w 6091008"/>
                <a:gd name="connsiteY127" fmla="*/ 518449 h 6858000"/>
                <a:gd name="connsiteX128" fmla="*/ 1133302 w 6091008"/>
                <a:gd name="connsiteY128" fmla="*/ 541479 h 6858000"/>
                <a:gd name="connsiteX129" fmla="*/ 1067923 w 6091008"/>
                <a:gd name="connsiteY129" fmla="*/ 587403 h 6858000"/>
                <a:gd name="connsiteX130" fmla="*/ 1051509 w 6091008"/>
                <a:gd name="connsiteY130" fmla="*/ 598902 h 6858000"/>
                <a:gd name="connsiteX131" fmla="*/ 1035673 w 6091008"/>
                <a:gd name="connsiteY131" fmla="*/ 611145 h 6858000"/>
                <a:gd name="connsiteX132" fmla="*/ 1003878 w 6091008"/>
                <a:gd name="connsiteY132" fmla="*/ 635598 h 6858000"/>
                <a:gd name="connsiteX133" fmla="*/ 877673 w 6091008"/>
                <a:gd name="connsiteY133" fmla="*/ 735582 h 6858000"/>
                <a:gd name="connsiteX134" fmla="*/ 417533 w 6091008"/>
                <a:gd name="connsiteY134" fmla="*/ 1198720 h 6858000"/>
                <a:gd name="connsiteX135" fmla="*/ 54935 w 6091008"/>
                <a:gd name="connsiteY135" fmla="*/ 1756293 h 6858000"/>
                <a:gd name="connsiteX136" fmla="*/ 17844 w 6091008"/>
                <a:gd name="connsiteY136" fmla="*/ 1831433 h 6858000"/>
                <a:gd name="connsiteX137" fmla="*/ 0 w 6091008"/>
                <a:gd name="connsiteY137" fmla="*/ 1869131 h 6858000"/>
                <a:gd name="connsiteX138" fmla="*/ 0 w 6091008"/>
                <a:gd name="connsiteY138" fmla="*/ 1198550 h 6858000"/>
                <a:gd name="connsiteX139" fmla="*/ 185957 w 6091008"/>
                <a:gd name="connsiteY139" fmla="*/ 961506 h 6858000"/>
                <a:gd name="connsiteX140" fmla="*/ 689746 w 6091008"/>
                <a:gd name="connsiteY140" fmla="*/ 447064 h 6858000"/>
                <a:gd name="connsiteX141" fmla="*/ 827126 w 6091008"/>
                <a:gd name="connsiteY141" fmla="*/ 333881 h 6858000"/>
                <a:gd name="connsiteX142" fmla="*/ 968997 w 6091008"/>
                <a:gd name="connsiteY142" fmla="*/ 228085 h 6858000"/>
                <a:gd name="connsiteX143" fmla="*/ 1004883 w 6091008"/>
                <a:gd name="connsiteY143" fmla="*/ 202373 h 6858000"/>
                <a:gd name="connsiteX144" fmla="*/ 1022826 w 6091008"/>
                <a:gd name="connsiteY144" fmla="*/ 189517 h 6858000"/>
                <a:gd name="connsiteX145" fmla="*/ 1041187 w 6091008"/>
                <a:gd name="connsiteY145" fmla="*/ 177509 h 6858000"/>
                <a:gd name="connsiteX146" fmla="*/ 1114760 w 6091008"/>
                <a:gd name="connsiteY146" fmla="*/ 129512 h 6858000"/>
                <a:gd name="connsiteX147" fmla="*/ 1188498 w 6091008"/>
                <a:gd name="connsiteY147" fmla="*/ 81854 h 6858000"/>
                <a:gd name="connsiteX148" fmla="*/ 1263461 w 6091008"/>
                <a:gd name="connsiteY148" fmla="*/ 3688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6091008" h="6858000">
                  <a:moveTo>
                    <a:pt x="0" y="5476844"/>
                  </a:moveTo>
                  <a:lnTo>
                    <a:pt x="15220" y="5501668"/>
                  </a:lnTo>
                  <a:cubicBezTo>
                    <a:pt x="69097" y="5585141"/>
                    <a:pt x="130925" y="5654403"/>
                    <a:pt x="198940" y="5717964"/>
                  </a:cubicBezTo>
                  <a:lnTo>
                    <a:pt x="251499" y="5763842"/>
                  </a:lnTo>
                  <a:lnTo>
                    <a:pt x="308460" y="5806337"/>
                  </a:lnTo>
                  <a:cubicBezTo>
                    <a:pt x="326685" y="5820934"/>
                    <a:pt x="348384" y="5833667"/>
                    <a:pt x="368305" y="5847248"/>
                  </a:cubicBezTo>
                  <a:cubicBezTo>
                    <a:pt x="388782" y="5860683"/>
                    <a:pt x="408424" y="5874336"/>
                    <a:pt x="430451" y="5887305"/>
                  </a:cubicBezTo>
                  <a:cubicBezTo>
                    <a:pt x="601703" y="5991186"/>
                    <a:pt x="792871" y="6091279"/>
                    <a:pt x="975811" y="6205653"/>
                  </a:cubicBezTo>
                  <a:cubicBezTo>
                    <a:pt x="1159565" y="6318920"/>
                    <a:pt x="1337666" y="6443625"/>
                    <a:pt x="1510250" y="6575390"/>
                  </a:cubicBezTo>
                  <a:cubicBezTo>
                    <a:pt x="1658997" y="6690317"/>
                    <a:pt x="1824862" y="6774210"/>
                    <a:pt x="2002437" y="6825029"/>
                  </a:cubicBezTo>
                  <a:cubicBezTo>
                    <a:pt x="2046812" y="6837803"/>
                    <a:pt x="2091936" y="6848385"/>
                    <a:pt x="2137670" y="6856874"/>
                  </a:cubicBezTo>
                  <a:lnTo>
                    <a:pt x="2145778" y="6858000"/>
                  </a:lnTo>
                  <a:lnTo>
                    <a:pt x="1098858" y="6858000"/>
                  </a:lnTo>
                  <a:lnTo>
                    <a:pt x="1004166" y="6786858"/>
                  </a:lnTo>
                  <a:cubicBezTo>
                    <a:pt x="920997" y="6725805"/>
                    <a:pt x="837118" y="6666016"/>
                    <a:pt x="751974" y="6608169"/>
                  </a:cubicBezTo>
                  <a:lnTo>
                    <a:pt x="623305" y="6522172"/>
                  </a:lnTo>
                  <a:lnTo>
                    <a:pt x="492346" y="6437477"/>
                  </a:lnTo>
                  <a:lnTo>
                    <a:pt x="358536" y="6352312"/>
                  </a:lnTo>
                  <a:lnTo>
                    <a:pt x="290710" y="6308820"/>
                  </a:lnTo>
                  <a:lnTo>
                    <a:pt x="221792" y="6263122"/>
                  </a:lnTo>
                  <a:cubicBezTo>
                    <a:pt x="198889" y="6248595"/>
                    <a:pt x="175526" y="6231442"/>
                    <a:pt x="152460" y="6215106"/>
                  </a:cubicBezTo>
                  <a:cubicBezTo>
                    <a:pt x="129301" y="6198154"/>
                    <a:pt x="105988" y="6183223"/>
                    <a:pt x="83055" y="6163978"/>
                  </a:cubicBezTo>
                  <a:lnTo>
                    <a:pt x="14161" y="6109014"/>
                  </a:lnTo>
                  <a:lnTo>
                    <a:pt x="0" y="6096195"/>
                  </a:lnTo>
                  <a:close/>
                  <a:moveTo>
                    <a:pt x="3707444" y="0"/>
                  </a:moveTo>
                  <a:lnTo>
                    <a:pt x="4265528" y="0"/>
                  </a:lnTo>
                  <a:lnTo>
                    <a:pt x="4291472" y="15596"/>
                  </a:lnTo>
                  <a:cubicBezTo>
                    <a:pt x="4339292" y="47637"/>
                    <a:pt x="4385917" y="82210"/>
                    <a:pt x="4431124" y="119052"/>
                  </a:cubicBezTo>
                  <a:cubicBezTo>
                    <a:pt x="4612085" y="266897"/>
                    <a:pt x="4766658" y="451392"/>
                    <a:pt x="4899570" y="643769"/>
                  </a:cubicBezTo>
                  <a:cubicBezTo>
                    <a:pt x="5032421" y="836866"/>
                    <a:pt x="5144168" y="1037706"/>
                    <a:pt x="5247925" y="1232134"/>
                  </a:cubicBezTo>
                  <a:cubicBezTo>
                    <a:pt x="5299886" y="1329516"/>
                    <a:pt x="5349860" y="1425631"/>
                    <a:pt x="5401234" y="1518442"/>
                  </a:cubicBezTo>
                  <a:lnTo>
                    <a:pt x="5480921" y="1662114"/>
                  </a:lnTo>
                  <a:cubicBezTo>
                    <a:pt x="5508162" y="1711659"/>
                    <a:pt x="5535098" y="1761858"/>
                    <a:pt x="5561804" y="1812436"/>
                  </a:cubicBezTo>
                  <a:cubicBezTo>
                    <a:pt x="5668394" y="2015131"/>
                    <a:pt x="5769309" y="2228374"/>
                    <a:pt x="5855037" y="2457716"/>
                  </a:cubicBezTo>
                  <a:cubicBezTo>
                    <a:pt x="5940757" y="2686612"/>
                    <a:pt x="6011031" y="2932566"/>
                    <a:pt x="6052254" y="3193699"/>
                  </a:cubicBezTo>
                  <a:cubicBezTo>
                    <a:pt x="6093625" y="3454283"/>
                    <a:pt x="6103924" y="3730828"/>
                    <a:pt x="6073151" y="4004612"/>
                  </a:cubicBezTo>
                  <a:lnTo>
                    <a:pt x="6067309" y="4055890"/>
                  </a:lnTo>
                  <a:cubicBezTo>
                    <a:pt x="6065066" y="4072953"/>
                    <a:pt x="6062462" y="4089919"/>
                    <a:pt x="6059979" y="4106917"/>
                  </a:cubicBezTo>
                  <a:lnTo>
                    <a:pt x="6052371" y="4158016"/>
                  </a:lnTo>
                  <a:cubicBezTo>
                    <a:pt x="6049766" y="4174982"/>
                    <a:pt x="6046401" y="4191890"/>
                    <a:pt x="6043434" y="4208759"/>
                  </a:cubicBezTo>
                  <a:cubicBezTo>
                    <a:pt x="6037102" y="4242536"/>
                    <a:pt x="6031011" y="4276380"/>
                    <a:pt x="6023229" y="4309769"/>
                  </a:cubicBezTo>
                  <a:cubicBezTo>
                    <a:pt x="6015690" y="4343223"/>
                    <a:pt x="6008874" y="4376870"/>
                    <a:pt x="5999922" y="4409799"/>
                  </a:cubicBezTo>
                  <a:lnTo>
                    <a:pt x="5987157" y="4459369"/>
                  </a:lnTo>
                  <a:cubicBezTo>
                    <a:pt x="5982945" y="4476053"/>
                    <a:pt x="5978687" y="4492427"/>
                    <a:pt x="5973731" y="4508027"/>
                  </a:cubicBezTo>
                  <a:lnTo>
                    <a:pt x="5944653" y="4602538"/>
                  </a:lnTo>
                  <a:lnTo>
                    <a:pt x="5915334" y="4696982"/>
                  </a:lnTo>
                  <a:cubicBezTo>
                    <a:pt x="5905346" y="4728457"/>
                    <a:pt x="5892944" y="4759283"/>
                    <a:pt x="5881786" y="4790295"/>
                  </a:cubicBezTo>
                  <a:cubicBezTo>
                    <a:pt x="5791737" y="5038923"/>
                    <a:pt x="5677271" y="5280123"/>
                    <a:pt x="5539609" y="5504511"/>
                  </a:cubicBezTo>
                  <a:lnTo>
                    <a:pt x="5432400" y="5669348"/>
                  </a:lnTo>
                  <a:cubicBezTo>
                    <a:pt x="5423763" y="5683225"/>
                    <a:pt x="5413823" y="5696165"/>
                    <a:pt x="5404330" y="5709372"/>
                  </a:cubicBezTo>
                  <a:lnTo>
                    <a:pt x="5375525" y="5748757"/>
                  </a:lnTo>
                  <a:lnTo>
                    <a:pt x="5317831" y="5827355"/>
                  </a:lnTo>
                  <a:cubicBezTo>
                    <a:pt x="5308217" y="5840529"/>
                    <a:pt x="5298639" y="5853567"/>
                    <a:pt x="5288208" y="5865932"/>
                  </a:cubicBezTo>
                  <a:cubicBezTo>
                    <a:pt x="5283153" y="5872232"/>
                    <a:pt x="5278509" y="5878936"/>
                    <a:pt x="5273251" y="5885035"/>
                  </a:cubicBezTo>
                  <a:cubicBezTo>
                    <a:pt x="5267908" y="5890963"/>
                    <a:pt x="5262120" y="5896624"/>
                    <a:pt x="5256656" y="5902520"/>
                  </a:cubicBezTo>
                  <a:lnTo>
                    <a:pt x="5189858" y="5971616"/>
                  </a:lnTo>
                  <a:cubicBezTo>
                    <a:pt x="5178681" y="5982899"/>
                    <a:pt x="5167959" y="5994892"/>
                    <a:pt x="5156287" y="6005600"/>
                  </a:cubicBezTo>
                  <a:lnTo>
                    <a:pt x="5121598" y="6037962"/>
                  </a:lnTo>
                  <a:lnTo>
                    <a:pt x="5051798" y="6101838"/>
                  </a:lnTo>
                  <a:cubicBezTo>
                    <a:pt x="4864110" y="6268956"/>
                    <a:pt x="4663874" y="6407541"/>
                    <a:pt x="4463594" y="6532280"/>
                  </a:cubicBezTo>
                  <a:cubicBezTo>
                    <a:pt x="4438472" y="6547774"/>
                    <a:pt x="4413434" y="6563439"/>
                    <a:pt x="4388637" y="6579169"/>
                  </a:cubicBezTo>
                  <a:lnTo>
                    <a:pt x="4312856" y="6623337"/>
                  </a:lnTo>
                  <a:lnTo>
                    <a:pt x="4237558" y="6667632"/>
                  </a:lnTo>
                  <a:cubicBezTo>
                    <a:pt x="4212548" y="6682715"/>
                    <a:pt x="4186842" y="6695553"/>
                    <a:pt x="4161774" y="6709883"/>
                  </a:cubicBezTo>
                  <a:cubicBezTo>
                    <a:pt x="4111167" y="6737392"/>
                    <a:pt x="4061123" y="6766670"/>
                    <a:pt x="4010448" y="6792981"/>
                  </a:cubicBezTo>
                  <a:cubicBezTo>
                    <a:pt x="3985322" y="6806562"/>
                    <a:pt x="3960037" y="6820248"/>
                    <a:pt x="3935163" y="6834338"/>
                  </a:cubicBezTo>
                  <a:lnTo>
                    <a:pt x="3892887" y="6858000"/>
                  </a:lnTo>
                  <a:lnTo>
                    <a:pt x="2743942" y="6858000"/>
                  </a:lnTo>
                  <a:lnTo>
                    <a:pt x="2852577" y="6838910"/>
                  </a:lnTo>
                  <a:cubicBezTo>
                    <a:pt x="2949686" y="6818527"/>
                    <a:pt x="3046805" y="6791706"/>
                    <a:pt x="3143255" y="6759775"/>
                  </a:cubicBezTo>
                  <a:cubicBezTo>
                    <a:pt x="3239807" y="6727945"/>
                    <a:pt x="3335416" y="6689975"/>
                    <a:pt x="3430899" y="6650056"/>
                  </a:cubicBezTo>
                  <a:cubicBezTo>
                    <a:pt x="3526299" y="6609969"/>
                    <a:pt x="3621242" y="6565786"/>
                    <a:pt x="3713289" y="6514054"/>
                  </a:cubicBezTo>
                  <a:cubicBezTo>
                    <a:pt x="3805137" y="6460650"/>
                    <a:pt x="3895762" y="6401178"/>
                    <a:pt x="3981228" y="6334878"/>
                  </a:cubicBezTo>
                  <a:cubicBezTo>
                    <a:pt x="4024934" y="6303166"/>
                    <a:pt x="4066572" y="6268544"/>
                    <a:pt x="4107885" y="6233689"/>
                  </a:cubicBezTo>
                  <a:cubicBezTo>
                    <a:pt x="4128602" y="6216277"/>
                    <a:pt x="4149365" y="6199173"/>
                    <a:pt x="4169795" y="6181389"/>
                  </a:cubicBezTo>
                  <a:cubicBezTo>
                    <a:pt x="4189729" y="6163032"/>
                    <a:pt x="4209542" y="6144643"/>
                    <a:pt x="4229189" y="6125914"/>
                  </a:cubicBezTo>
                  <a:cubicBezTo>
                    <a:pt x="4387326" y="5978255"/>
                    <a:pt x="4528049" y="5812977"/>
                    <a:pt x="4652064" y="5641457"/>
                  </a:cubicBezTo>
                  <a:lnTo>
                    <a:pt x="4697555" y="5576516"/>
                  </a:lnTo>
                  <a:lnTo>
                    <a:pt x="4720492" y="5544537"/>
                  </a:lnTo>
                  <a:cubicBezTo>
                    <a:pt x="4728246" y="5533956"/>
                    <a:pt x="4734819" y="5522469"/>
                    <a:pt x="4741922" y="5511420"/>
                  </a:cubicBezTo>
                  <a:lnTo>
                    <a:pt x="4784179" y="5445022"/>
                  </a:lnTo>
                  <a:cubicBezTo>
                    <a:pt x="4787730" y="5439497"/>
                    <a:pt x="4791161" y="5433940"/>
                    <a:pt x="4794796" y="5428584"/>
                  </a:cubicBezTo>
                  <a:cubicBezTo>
                    <a:pt x="4798637" y="5423432"/>
                    <a:pt x="4803091" y="5418884"/>
                    <a:pt x="4807173" y="5413795"/>
                  </a:cubicBezTo>
                  <a:cubicBezTo>
                    <a:pt x="4815384" y="5403926"/>
                    <a:pt x="4822656" y="5393214"/>
                    <a:pt x="4830010" y="5382674"/>
                  </a:cubicBezTo>
                  <a:lnTo>
                    <a:pt x="4874298" y="5319323"/>
                  </a:lnTo>
                  <a:lnTo>
                    <a:pt x="4896484" y="5287734"/>
                  </a:lnTo>
                  <a:cubicBezTo>
                    <a:pt x="4903839" y="5277191"/>
                    <a:pt x="4911520" y="5266885"/>
                    <a:pt x="4918019" y="5255673"/>
                  </a:cubicBezTo>
                  <a:lnTo>
                    <a:pt x="4999238" y="5124058"/>
                  </a:lnTo>
                  <a:cubicBezTo>
                    <a:pt x="5102559" y="4945225"/>
                    <a:pt x="5185787" y="4753943"/>
                    <a:pt x="5251271" y="4554965"/>
                  </a:cubicBezTo>
                  <a:cubicBezTo>
                    <a:pt x="5259371" y="4530051"/>
                    <a:pt x="5268846" y="4505799"/>
                    <a:pt x="5276136" y="4480521"/>
                  </a:cubicBezTo>
                  <a:lnTo>
                    <a:pt x="5297442" y="4404389"/>
                  </a:lnTo>
                  <a:lnTo>
                    <a:pt x="5318953" y="4328458"/>
                  </a:lnTo>
                  <a:cubicBezTo>
                    <a:pt x="5322895" y="4315679"/>
                    <a:pt x="5325929" y="4303390"/>
                    <a:pt x="5328684" y="4291175"/>
                  </a:cubicBezTo>
                  <a:lnTo>
                    <a:pt x="5337470" y="4254522"/>
                  </a:lnTo>
                  <a:cubicBezTo>
                    <a:pt x="5343899" y="4230045"/>
                    <a:pt x="5348129" y="4205565"/>
                    <a:pt x="5353277" y="4181038"/>
                  </a:cubicBezTo>
                  <a:cubicBezTo>
                    <a:pt x="5358786" y="4156608"/>
                    <a:pt x="5362533" y="4132000"/>
                    <a:pt x="5366762" y="4107520"/>
                  </a:cubicBezTo>
                  <a:cubicBezTo>
                    <a:pt x="5368877" y="4095280"/>
                    <a:pt x="5371390" y="4083000"/>
                    <a:pt x="5373105" y="4070802"/>
                  </a:cubicBezTo>
                  <a:lnTo>
                    <a:pt x="5378288" y="4034066"/>
                  </a:lnTo>
                  <a:lnTo>
                    <a:pt x="5383471" y="3997331"/>
                  </a:lnTo>
                  <a:lnTo>
                    <a:pt x="5387373" y="3960547"/>
                  </a:lnTo>
                  <a:cubicBezTo>
                    <a:pt x="5408513" y="3764258"/>
                    <a:pt x="5404752" y="3567184"/>
                    <a:pt x="5375699" y="3369810"/>
                  </a:cubicBezTo>
                  <a:cubicBezTo>
                    <a:pt x="5347044" y="3172396"/>
                    <a:pt x="5293473" y="2975222"/>
                    <a:pt x="5225695" y="2777923"/>
                  </a:cubicBezTo>
                  <a:cubicBezTo>
                    <a:pt x="5157675" y="2580560"/>
                    <a:pt x="5075729" y="2382997"/>
                    <a:pt x="4989893" y="2181595"/>
                  </a:cubicBezTo>
                  <a:lnTo>
                    <a:pt x="4856777" y="1872581"/>
                  </a:lnTo>
                  <a:cubicBezTo>
                    <a:pt x="4811108" y="1763784"/>
                    <a:pt x="4768691" y="1655416"/>
                    <a:pt x="4729367" y="1547581"/>
                  </a:cubicBezTo>
                  <a:cubicBezTo>
                    <a:pt x="4650320" y="1331954"/>
                    <a:pt x="4585048" y="1118545"/>
                    <a:pt x="4510575" y="917244"/>
                  </a:cubicBezTo>
                  <a:cubicBezTo>
                    <a:pt x="4473339" y="816594"/>
                    <a:pt x="4433491" y="718925"/>
                    <a:pt x="4387446" y="626512"/>
                  </a:cubicBezTo>
                  <a:cubicBezTo>
                    <a:pt x="4341559" y="533993"/>
                    <a:pt x="4289352" y="446701"/>
                    <a:pt x="4227716" y="368510"/>
                  </a:cubicBezTo>
                  <a:cubicBezTo>
                    <a:pt x="4166554" y="290006"/>
                    <a:pt x="4096194" y="220222"/>
                    <a:pt x="4017774" y="161674"/>
                  </a:cubicBezTo>
                  <a:cubicBezTo>
                    <a:pt x="3939391" y="102989"/>
                    <a:pt x="3853034" y="55709"/>
                    <a:pt x="3761542" y="19860"/>
                  </a:cubicBezTo>
                  <a:lnTo>
                    <a:pt x="3727185" y="6533"/>
                  </a:lnTo>
                  <a:close/>
                  <a:moveTo>
                    <a:pt x="1325680" y="0"/>
                  </a:moveTo>
                  <a:lnTo>
                    <a:pt x="2347354" y="0"/>
                  </a:lnTo>
                  <a:lnTo>
                    <a:pt x="2262734" y="20581"/>
                  </a:lnTo>
                  <a:cubicBezTo>
                    <a:pt x="2164073" y="49233"/>
                    <a:pt x="2066423" y="82020"/>
                    <a:pt x="1969830" y="118108"/>
                  </a:cubicBezTo>
                  <a:cubicBezTo>
                    <a:pt x="1945675" y="127092"/>
                    <a:pt x="1921391" y="135598"/>
                    <a:pt x="1897367" y="145059"/>
                  </a:cubicBezTo>
                  <a:cubicBezTo>
                    <a:pt x="1873522" y="155302"/>
                    <a:pt x="1849679" y="165546"/>
                    <a:pt x="1825860" y="175210"/>
                  </a:cubicBezTo>
                  <a:lnTo>
                    <a:pt x="1754258" y="204746"/>
                  </a:lnTo>
                  <a:lnTo>
                    <a:pt x="1683442" y="237143"/>
                  </a:lnTo>
                  <a:cubicBezTo>
                    <a:pt x="1659851" y="247896"/>
                    <a:pt x="1636127" y="258172"/>
                    <a:pt x="1612330" y="268724"/>
                  </a:cubicBezTo>
                  <a:lnTo>
                    <a:pt x="1542244" y="303229"/>
                  </a:lnTo>
                  <a:lnTo>
                    <a:pt x="1471990" y="337395"/>
                  </a:lnTo>
                  <a:cubicBezTo>
                    <a:pt x="1448660" y="349103"/>
                    <a:pt x="1425927" y="362441"/>
                    <a:pt x="1402813" y="374794"/>
                  </a:cubicBezTo>
                  <a:lnTo>
                    <a:pt x="1333886" y="412702"/>
                  </a:lnTo>
                  <a:cubicBezTo>
                    <a:pt x="1310940" y="425394"/>
                    <a:pt x="1288842" y="440228"/>
                    <a:pt x="1266278" y="453907"/>
                  </a:cubicBezTo>
                  <a:lnTo>
                    <a:pt x="1199136" y="496266"/>
                  </a:lnTo>
                  <a:lnTo>
                    <a:pt x="1182302" y="506917"/>
                  </a:lnTo>
                  <a:lnTo>
                    <a:pt x="1166009" y="518449"/>
                  </a:lnTo>
                  <a:lnTo>
                    <a:pt x="1133302" y="541479"/>
                  </a:lnTo>
                  <a:lnTo>
                    <a:pt x="1067923" y="587403"/>
                  </a:lnTo>
                  <a:lnTo>
                    <a:pt x="1051509" y="598902"/>
                  </a:lnTo>
                  <a:lnTo>
                    <a:pt x="1035673" y="611145"/>
                  </a:lnTo>
                  <a:lnTo>
                    <a:pt x="1003878" y="635598"/>
                  </a:lnTo>
                  <a:cubicBezTo>
                    <a:pt x="961473" y="668248"/>
                    <a:pt x="918407" y="699983"/>
                    <a:pt x="877673" y="735582"/>
                  </a:cubicBezTo>
                  <a:cubicBezTo>
                    <a:pt x="711850" y="872792"/>
                    <a:pt x="555901" y="1026776"/>
                    <a:pt x="417533" y="1198720"/>
                  </a:cubicBezTo>
                  <a:cubicBezTo>
                    <a:pt x="278999" y="1370325"/>
                    <a:pt x="156917" y="1557820"/>
                    <a:pt x="54935" y="1756293"/>
                  </a:cubicBezTo>
                  <a:lnTo>
                    <a:pt x="17844" y="1831433"/>
                  </a:lnTo>
                  <a:lnTo>
                    <a:pt x="0" y="1869131"/>
                  </a:lnTo>
                  <a:lnTo>
                    <a:pt x="0" y="1198550"/>
                  </a:lnTo>
                  <a:lnTo>
                    <a:pt x="185957" y="961506"/>
                  </a:lnTo>
                  <a:cubicBezTo>
                    <a:pt x="342426" y="776600"/>
                    <a:pt x="509755" y="602849"/>
                    <a:pt x="689746" y="447064"/>
                  </a:cubicBezTo>
                  <a:cubicBezTo>
                    <a:pt x="733932" y="406795"/>
                    <a:pt x="780859" y="370795"/>
                    <a:pt x="827126" y="333881"/>
                  </a:cubicBezTo>
                  <a:cubicBezTo>
                    <a:pt x="872886" y="295949"/>
                    <a:pt x="921195" y="262526"/>
                    <a:pt x="968997" y="228085"/>
                  </a:cubicBezTo>
                  <a:lnTo>
                    <a:pt x="1004883" y="202373"/>
                  </a:lnTo>
                  <a:lnTo>
                    <a:pt x="1022826" y="189517"/>
                  </a:lnTo>
                  <a:lnTo>
                    <a:pt x="1041187" y="177509"/>
                  </a:lnTo>
                  <a:lnTo>
                    <a:pt x="1114760" y="129512"/>
                  </a:lnTo>
                  <a:cubicBezTo>
                    <a:pt x="1139435" y="113750"/>
                    <a:pt x="1163439" y="96630"/>
                    <a:pt x="1188498" y="81854"/>
                  </a:cubicBezTo>
                  <a:lnTo>
                    <a:pt x="1263461" y="36880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01D44A9-1D51-461B-A228-06F6C500B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55600" cy="6858000"/>
            </a:xfrm>
            <a:custGeom>
              <a:avLst/>
              <a:gdLst>
                <a:gd name="connsiteX0" fmla="*/ 0 w 6055600"/>
                <a:gd name="connsiteY0" fmla="*/ 5960220 h 6858000"/>
                <a:gd name="connsiteX1" fmla="*/ 36039 w 6055600"/>
                <a:gd name="connsiteY1" fmla="*/ 6002605 h 6858000"/>
                <a:gd name="connsiteX2" fmla="*/ 92950 w 6055600"/>
                <a:gd name="connsiteY2" fmla="*/ 6059050 h 6858000"/>
                <a:gd name="connsiteX3" fmla="*/ 153706 w 6055600"/>
                <a:gd name="connsiteY3" fmla="*/ 6111427 h 6858000"/>
                <a:gd name="connsiteX4" fmla="*/ 216806 w 6055600"/>
                <a:gd name="connsiteY4" fmla="*/ 6161603 h 6858000"/>
                <a:gd name="connsiteX5" fmla="*/ 281945 w 6055600"/>
                <a:gd name="connsiteY5" fmla="*/ 6209777 h 6858000"/>
                <a:gd name="connsiteX6" fmla="*/ 553337 w 6055600"/>
                <a:gd name="connsiteY6" fmla="*/ 6391500 h 6858000"/>
                <a:gd name="connsiteX7" fmla="*/ 690543 w 6055600"/>
                <a:gd name="connsiteY7" fmla="*/ 6481634 h 6858000"/>
                <a:gd name="connsiteX8" fmla="*/ 827127 w 6055600"/>
                <a:gd name="connsiteY8" fmla="*/ 6573159 h 6858000"/>
                <a:gd name="connsiteX9" fmla="*/ 1095915 w 6055600"/>
                <a:gd name="connsiteY9" fmla="*/ 6762202 h 6858000"/>
                <a:gd name="connsiteX10" fmla="*/ 1224853 w 6055600"/>
                <a:gd name="connsiteY10" fmla="*/ 6858000 h 6858000"/>
                <a:gd name="connsiteX11" fmla="*/ 1154072 w 6055600"/>
                <a:gd name="connsiteY11" fmla="*/ 6858000 h 6858000"/>
                <a:gd name="connsiteX12" fmla="*/ 1073489 w 6055600"/>
                <a:gd name="connsiteY12" fmla="*/ 6799140 h 6858000"/>
                <a:gd name="connsiteX13" fmla="*/ 800175 w 6055600"/>
                <a:gd name="connsiteY13" fmla="*/ 6620441 h 6858000"/>
                <a:gd name="connsiteX14" fmla="*/ 231518 w 6055600"/>
                <a:gd name="connsiteY14" fmla="*/ 6299323 h 6858000"/>
                <a:gd name="connsiteX15" fmla="*/ 160401 w 6055600"/>
                <a:gd name="connsiteY15" fmla="*/ 6256627 h 6858000"/>
                <a:gd name="connsiteX16" fmla="*/ 89697 w 6055600"/>
                <a:gd name="connsiteY16" fmla="*/ 6211916 h 6858000"/>
                <a:gd name="connsiteX17" fmla="*/ 20148 w 6055600"/>
                <a:gd name="connsiteY17" fmla="*/ 6163835 h 6858000"/>
                <a:gd name="connsiteX18" fmla="*/ 0 w 6055600"/>
                <a:gd name="connsiteY18" fmla="*/ 6147796 h 6858000"/>
                <a:gd name="connsiteX19" fmla="*/ 3748345 w 6055600"/>
                <a:gd name="connsiteY19" fmla="*/ 0 h 6858000"/>
                <a:gd name="connsiteX20" fmla="*/ 4277792 w 6055600"/>
                <a:gd name="connsiteY20" fmla="*/ 0 h 6858000"/>
                <a:gd name="connsiteX21" fmla="*/ 4339531 w 6055600"/>
                <a:gd name="connsiteY21" fmla="*/ 40262 h 6858000"/>
                <a:gd name="connsiteX22" fmla="*/ 4476306 w 6055600"/>
                <a:gd name="connsiteY22" fmla="*/ 153922 h 6858000"/>
                <a:gd name="connsiteX23" fmla="*/ 4713639 w 6055600"/>
                <a:gd name="connsiteY23" fmla="*/ 422076 h 6858000"/>
                <a:gd name="connsiteX24" fmla="*/ 4906991 w 6055600"/>
                <a:gd name="connsiteY24" fmla="*/ 723463 h 6858000"/>
                <a:gd name="connsiteX25" fmla="*/ 5070511 w 6055600"/>
                <a:gd name="connsiteY25" fmla="*/ 1037524 h 6858000"/>
                <a:gd name="connsiteX26" fmla="*/ 5219493 w 6055600"/>
                <a:gd name="connsiteY26" fmla="*/ 1352079 h 6858000"/>
                <a:gd name="connsiteX27" fmla="*/ 5367779 w 6055600"/>
                <a:gd name="connsiteY27" fmla="*/ 1658945 h 6858000"/>
                <a:gd name="connsiteX28" fmla="*/ 5446095 w 6055600"/>
                <a:gd name="connsiteY28" fmla="*/ 1811301 h 6858000"/>
                <a:gd name="connsiteX29" fmla="*/ 5525115 w 6055600"/>
                <a:gd name="connsiteY29" fmla="*/ 1967103 h 6858000"/>
                <a:gd name="connsiteX30" fmla="*/ 5816642 w 6055600"/>
                <a:gd name="connsiteY30" fmla="*/ 2618837 h 6858000"/>
                <a:gd name="connsiteX31" fmla="*/ 6015787 w 6055600"/>
                <a:gd name="connsiteY31" fmla="*/ 3339957 h 6858000"/>
                <a:gd name="connsiteX32" fmla="*/ 6054206 w 6055600"/>
                <a:gd name="connsiteY32" fmla="*/ 3727239 h 6858000"/>
                <a:gd name="connsiteX33" fmla="*/ 6039811 w 6055600"/>
                <a:gd name="connsiteY33" fmla="*/ 4122735 h 6858000"/>
                <a:gd name="connsiteX34" fmla="*/ 5971601 w 6055600"/>
                <a:gd name="connsiteY34" fmla="*/ 4514288 h 6858000"/>
                <a:gd name="connsiteX35" fmla="*/ 5946751 w 6055600"/>
                <a:gd name="connsiteY35" fmla="*/ 4609838 h 6858000"/>
                <a:gd name="connsiteX36" fmla="*/ 5919986 w 6055600"/>
                <a:gd name="connsiteY36" fmla="*/ 4703178 h 6858000"/>
                <a:gd name="connsiteX37" fmla="*/ 5890731 w 6055600"/>
                <a:gd name="connsiteY37" fmla="*/ 4795992 h 6858000"/>
                <a:gd name="connsiteX38" fmla="*/ 5859058 w 6055600"/>
                <a:gd name="connsiteY38" fmla="*/ 4888015 h 6858000"/>
                <a:gd name="connsiteX39" fmla="*/ 5525053 w 6055600"/>
                <a:gd name="connsiteY39" fmla="*/ 5588449 h 6858000"/>
                <a:gd name="connsiteX40" fmla="*/ 5058962 w 6055600"/>
                <a:gd name="connsiteY40" fmla="*/ 6189929 h 6858000"/>
                <a:gd name="connsiteX41" fmla="*/ 4787706 w 6055600"/>
                <a:gd name="connsiteY41" fmla="*/ 6442985 h 6858000"/>
                <a:gd name="connsiteX42" fmla="*/ 4498686 w 6055600"/>
                <a:gd name="connsiteY42" fmla="*/ 6663678 h 6858000"/>
                <a:gd name="connsiteX43" fmla="*/ 4197167 w 6055600"/>
                <a:gd name="connsiteY43" fmla="*/ 6854053 h 6858000"/>
                <a:gd name="connsiteX44" fmla="*/ 4189720 w 6055600"/>
                <a:gd name="connsiteY44" fmla="*/ 6858000 h 6858000"/>
                <a:gd name="connsiteX45" fmla="*/ 3651929 w 6055600"/>
                <a:gd name="connsiteY45" fmla="*/ 6858000 h 6858000"/>
                <a:gd name="connsiteX46" fmla="*/ 3789040 w 6055600"/>
                <a:gd name="connsiteY46" fmla="*/ 6778034 h 6858000"/>
                <a:gd name="connsiteX47" fmla="*/ 4335568 w 6055600"/>
                <a:gd name="connsiteY47" fmla="*/ 6382709 h 6858000"/>
                <a:gd name="connsiteX48" fmla="*/ 4586923 w 6055600"/>
                <a:gd name="connsiteY48" fmla="*/ 6158577 h 6858000"/>
                <a:gd name="connsiteX49" fmla="*/ 4819585 w 6055600"/>
                <a:gd name="connsiteY49" fmla="*/ 5915847 h 6858000"/>
                <a:gd name="connsiteX50" fmla="*/ 5214727 w 6055600"/>
                <a:gd name="connsiteY50" fmla="*/ 5371094 h 6858000"/>
                <a:gd name="connsiteX51" fmla="*/ 5495409 w 6055600"/>
                <a:gd name="connsiteY51" fmla="*/ 4752778 h 6858000"/>
                <a:gd name="connsiteX52" fmla="*/ 5522322 w 6055600"/>
                <a:gd name="connsiteY52" fmla="*/ 4671511 h 6858000"/>
                <a:gd name="connsiteX53" fmla="*/ 5547631 w 6055600"/>
                <a:gd name="connsiteY53" fmla="*/ 4589675 h 6858000"/>
                <a:gd name="connsiteX54" fmla="*/ 5570792 w 6055600"/>
                <a:gd name="connsiteY54" fmla="*/ 4506978 h 6858000"/>
                <a:gd name="connsiteX55" fmla="*/ 5591541 w 6055600"/>
                <a:gd name="connsiteY55" fmla="*/ 4425334 h 6858000"/>
                <a:gd name="connsiteX56" fmla="*/ 5649500 w 6055600"/>
                <a:gd name="connsiteY56" fmla="*/ 4097286 h 6858000"/>
                <a:gd name="connsiteX57" fmla="*/ 5637615 w 6055600"/>
                <a:gd name="connsiteY57" fmla="*/ 3437524 h 6858000"/>
                <a:gd name="connsiteX58" fmla="*/ 5475454 w 6055600"/>
                <a:gd name="connsiteY58" fmla="*/ 2791575 h 6858000"/>
                <a:gd name="connsiteX59" fmla="*/ 5217600 w 6055600"/>
                <a:gd name="connsiteY59" fmla="*/ 2164719 h 6858000"/>
                <a:gd name="connsiteX60" fmla="*/ 5144941 w 6055600"/>
                <a:gd name="connsiteY60" fmla="*/ 2009490 h 6858000"/>
                <a:gd name="connsiteX61" fmla="*/ 5070052 w 6055600"/>
                <a:gd name="connsiteY61" fmla="*/ 1851823 h 6858000"/>
                <a:gd name="connsiteX62" fmla="*/ 4926984 w 6055600"/>
                <a:gd name="connsiteY62" fmla="*/ 1529226 h 6858000"/>
                <a:gd name="connsiteX63" fmla="*/ 4790925 w 6055600"/>
                <a:gd name="connsiteY63" fmla="*/ 1209923 h 6858000"/>
                <a:gd name="connsiteX64" fmla="*/ 4650559 w 6055600"/>
                <a:gd name="connsiteY64" fmla="*/ 902490 h 6858000"/>
                <a:gd name="connsiteX65" fmla="*/ 4491930 w 6055600"/>
                <a:gd name="connsiteY65" fmla="*/ 616919 h 6858000"/>
                <a:gd name="connsiteX66" fmla="*/ 4302323 w 6055600"/>
                <a:gd name="connsiteY66" fmla="*/ 366083 h 6858000"/>
                <a:gd name="connsiteX67" fmla="*/ 4072203 w 6055600"/>
                <a:gd name="connsiteY67" fmla="*/ 164982 h 6858000"/>
                <a:gd name="connsiteX68" fmla="*/ 3803964 w 6055600"/>
                <a:gd name="connsiteY68" fmla="*/ 21052 h 6858000"/>
                <a:gd name="connsiteX69" fmla="*/ 3768314 w 6055600"/>
                <a:gd name="connsiteY69" fmla="*/ 6826 h 6858000"/>
                <a:gd name="connsiteX70" fmla="*/ 1589779 w 6055600"/>
                <a:gd name="connsiteY70" fmla="*/ 0 h 6858000"/>
                <a:gd name="connsiteX71" fmla="*/ 1918056 w 6055600"/>
                <a:gd name="connsiteY71" fmla="*/ 0 h 6858000"/>
                <a:gd name="connsiteX72" fmla="*/ 1764243 w 6055600"/>
                <a:gd name="connsiteY72" fmla="*/ 55145 h 6858000"/>
                <a:gd name="connsiteX73" fmla="*/ 1313330 w 6055600"/>
                <a:gd name="connsiteY73" fmla="*/ 274424 h 6858000"/>
                <a:gd name="connsiteX74" fmla="*/ 295673 w 6055600"/>
                <a:gd name="connsiteY74" fmla="*/ 1187630 h 6858000"/>
                <a:gd name="connsiteX75" fmla="*/ 96207 w 6055600"/>
                <a:gd name="connsiteY75" fmla="*/ 1474327 h 6858000"/>
                <a:gd name="connsiteX76" fmla="*/ 0 w 6055600"/>
                <a:gd name="connsiteY76" fmla="*/ 1641460 h 6858000"/>
                <a:gd name="connsiteX77" fmla="*/ 0 w 6055600"/>
                <a:gd name="connsiteY77" fmla="*/ 1224218 h 6858000"/>
                <a:gd name="connsiteX78" fmla="*/ 150937 w 6055600"/>
                <a:gd name="connsiteY78" fmla="*/ 1040975 h 6858000"/>
                <a:gd name="connsiteX79" fmla="*/ 1264907 w 6055600"/>
                <a:gd name="connsiteY79" fmla="*/ 158248 h 6858000"/>
                <a:gd name="connsiteX80" fmla="*/ 1575167 w 6055600"/>
                <a:gd name="connsiteY80" fmla="*/ 567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55600" h="6858000">
                  <a:moveTo>
                    <a:pt x="0" y="5960220"/>
                  </a:moveTo>
                  <a:lnTo>
                    <a:pt x="36039" y="6002605"/>
                  </a:lnTo>
                  <a:cubicBezTo>
                    <a:pt x="54896" y="6021530"/>
                    <a:pt x="73635" y="6040425"/>
                    <a:pt x="92950" y="6059050"/>
                  </a:cubicBezTo>
                  <a:lnTo>
                    <a:pt x="153706" y="6111427"/>
                  </a:lnTo>
                  <a:cubicBezTo>
                    <a:pt x="173546" y="6129485"/>
                    <a:pt x="195722" y="6144912"/>
                    <a:pt x="216806" y="6161603"/>
                  </a:cubicBezTo>
                  <a:cubicBezTo>
                    <a:pt x="238229" y="6177961"/>
                    <a:pt x="259466" y="6194551"/>
                    <a:pt x="281945" y="6209777"/>
                  </a:cubicBezTo>
                  <a:cubicBezTo>
                    <a:pt x="369940" y="6272709"/>
                    <a:pt x="461791" y="6332004"/>
                    <a:pt x="553337" y="6391500"/>
                  </a:cubicBezTo>
                  <a:lnTo>
                    <a:pt x="690543" y="6481634"/>
                  </a:lnTo>
                  <a:lnTo>
                    <a:pt x="827127" y="6573159"/>
                  </a:lnTo>
                  <a:cubicBezTo>
                    <a:pt x="917674" y="6634511"/>
                    <a:pt x="1007156" y="6697737"/>
                    <a:pt x="1095915" y="6762202"/>
                  </a:cubicBezTo>
                  <a:lnTo>
                    <a:pt x="1224853" y="6858000"/>
                  </a:lnTo>
                  <a:lnTo>
                    <a:pt x="1154072" y="6858000"/>
                  </a:lnTo>
                  <a:lnTo>
                    <a:pt x="1073489" y="6799140"/>
                  </a:lnTo>
                  <a:cubicBezTo>
                    <a:pt x="983882" y="6736908"/>
                    <a:pt x="892851" y="6677125"/>
                    <a:pt x="800175" y="6620441"/>
                  </a:cubicBezTo>
                  <a:cubicBezTo>
                    <a:pt x="615108" y="6506015"/>
                    <a:pt x="422939" y="6407807"/>
                    <a:pt x="231518" y="6299323"/>
                  </a:cubicBezTo>
                  <a:cubicBezTo>
                    <a:pt x="207467" y="6286226"/>
                    <a:pt x="184098" y="6271045"/>
                    <a:pt x="160401" y="6256627"/>
                  </a:cubicBezTo>
                  <a:cubicBezTo>
                    <a:pt x="136809" y="6241811"/>
                    <a:pt x="112558" y="6228518"/>
                    <a:pt x="89697" y="6211916"/>
                  </a:cubicBezTo>
                  <a:lnTo>
                    <a:pt x="20148" y="6163835"/>
                  </a:lnTo>
                  <a:lnTo>
                    <a:pt x="0" y="6147796"/>
                  </a:lnTo>
                  <a:close/>
                  <a:moveTo>
                    <a:pt x="3748345" y="0"/>
                  </a:moveTo>
                  <a:lnTo>
                    <a:pt x="4277792" y="0"/>
                  </a:lnTo>
                  <a:lnTo>
                    <a:pt x="4339531" y="40262"/>
                  </a:lnTo>
                  <a:cubicBezTo>
                    <a:pt x="4386991" y="75346"/>
                    <a:pt x="4432680" y="113353"/>
                    <a:pt x="4476306" y="153922"/>
                  </a:cubicBezTo>
                  <a:cubicBezTo>
                    <a:pt x="4563779" y="234693"/>
                    <a:pt x="4642423" y="325982"/>
                    <a:pt x="4713639" y="422076"/>
                  </a:cubicBezTo>
                  <a:cubicBezTo>
                    <a:pt x="4784481" y="518635"/>
                    <a:pt x="4848552" y="619893"/>
                    <a:pt x="4906991" y="723463"/>
                  </a:cubicBezTo>
                  <a:cubicBezTo>
                    <a:pt x="4965582" y="826932"/>
                    <a:pt x="5019421" y="932243"/>
                    <a:pt x="5070511" y="1037524"/>
                  </a:cubicBezTo>
                  <a:cubicBezTo>
                    <a:pt x="5121871" y="1142738"/>
                    <a:pt x="5170833" y="1248016"/>
                    <a:pt x="5219493" y="1352079"/>
                  </a:cubicBezTo>
                  <a:cubicBezTo>
                    <a:pt x="5268459" y="1455943"/>
                    <a:pt x="5317204" y="1558756"/>
                    <a:pt x="5367779" y="1658945"/>
                  </a:cubicBezTo>
                  <a:lnTo>
                    <a:pt x="5446095" y="1811301"/>
                  </a:lnTo>
                  <a:cubicBezTo>
                    <a:pt x="5472584" y="1862992"/>
                    <a:pt x="5498885" y="1914915"/>
                    <a:pt x="5525115" y="1967103"/>
                  </a:cubicBezTo>
                  <a:cubicBezTo>
                    <a:pt x="5629428" y="2176256"/>
                    <a:pt x="5730254" y="2391411"/>
                    <a:pt x="5816642" y="2618837"/>
                  </a:cubicBezTo>
                  <a:cubicBezTo>
                    <a:pt x="5902562" y="2846137"/>
                    <a:pt x="5974641" y="3086291"/>
                    <a:pt x="6015787" y="3339957"/>
                  </a:cubicBezTo>
                  <a:cubicBezTo>
                    <a:pt x="6036373" y="3466512"/>
                    <a:pt x="6050262" y="3596084"/>
                    <a:pt x="6054206" y="3727239"/>
                  </a:cubicBezTo>
                  <a:cubicBezTo>
                    <a:pt x="6058266" y="3858425"/>
                    <a:pt x="6053460" y="3990915"/>
                    <a:pt x="6039811" y="4122735"/>
                  </a:cubicBezTo>
                  <a:cubicBezTo>
                    <a:pt x="6026397" y="4254618"/>
                    <a:pt x="6002552" y="4385688"/>
                    <a:pt x="5971601" y="4514288"/>
                  </a:cubicBezTo>
                  <a:cubicBezTo>
                    <a:pt x="5963342" y="4546050"/>
                    <a:pt x="5955885" y="4579019"/>
                    <a:pt x="5946751" y="4609838"/>
                  </a:cubicBezTo>
                  <a:lnTo>
                    <a:pt x="5919986" y="4703178"/>
                  </a:lnTo>
                  <a:lnTo>
                    <a:pt x="5890731" y="4795992"/>
                  </a:lnTo>
                  <a:cubicBezTo>
                    <a:pt x="5880825" y="4826888"/>
                    <a:pt x="5869667" y="4857307"/>
                    <a:pt x="5859058" y="4888015"/>
                  </a:cubicBezTo>
                  <a:cubicBezTo>
                    <a:pt x="5772112" y="5132558"/>
                    <a:pt x="5660551" y="5369373"/>
                    <a:pt x="5525053" y="5588449"/>
                  </a:cubicBezTo>
                  <a:cubicBezTo>
                    <a:pt x="5389674" y="5807557"/>
                    <a:pt x="5232835" y="6010440"/>
                    <a:pt x="5058962" y="6189929"/>
                  </a:cubicBezTo>
                  <a:cubicBezTo>
                    <a:pt x="4972125" y="6279771"/>
                    <a:pt x="4880998" y="6363650"/>
                    <a:pt x="4787706" y="6442985"/>
                  </a:cubicBezTo>
                  <a:cubicBezTo>
                    <a:pt x="4693655" y="6521410"/>
                    <a:pt x="4597439" y="6595290"/>
                    <a:pt x="4498686" y="6663678"/>
                  </a:cubicBezTo>
                  <a:cubicBezTo>
                    <a:pt x="4399893" y="6731984"/>
                    <a:pt x="4299240" y="6795191"/>
                    <a:pt x="4197167" y="6854053"/>
                  </a:cubicBezTo>
                  <a:lnTo>
                    <a:pt x="4189720" y="6858000"/>
                  </a:lnTo>
                  <a:lnTo>
                    <a:pt x="3651929" y="6858000"/>
                  </a:lnTo>
                  <a:lnTo>
                    <a:pt x="3789040" y="6778034"/>
                  </a:lnTo>
                  <a:cubicBezTo>
                    <a:pt x="3978462" y="6656931"/>
                    <a:pt x="4162446" y="6525734"/>
                    <a:pt x="4335568" y="6382709"/>
                  </a:cubicBezTo>
                  <a:cubicBezTo>
                    <a:pt x="4422084" y="6310901"/>
                    <a:pt x="4506335" y="6236787"/>
                    <a:pt x="4586923" y="6158577"/>
                  </a:cubicBezTo>
                  <a:cubicBezTo>
                    <a:pt x="4668153" y="6081248"/>
                    <a:pt x="4745649" y="6000086"/>
                    <a:pt x="4819585" y="5915847"/>
                  </a:cubicBezTo>
                  <a:cubicBezTo>
                    <a:pt x="4967573" y="5747401"/>
                    <a:pt x="5101426" y="5566247"/>
                    <a:pt x="5214727" y="5371094"/>
                  </a:cubicBezTo>
                  <a:cubicBezTo>
                    <a:pt x="5327795" y="5175879"/>
                    <a:pt x="5421090" y="4968427"/>
                    <a:pt x="5495409" y="4752778"/>
                  </a:cubicBezTo>
                  <a:cubicBezTo>
                    <a:pt x="5504291" y="4725712"/>
                    <a:pt x="5513872" y="4698834"/>
                    <a:pt x="5522322" y="4671511"/>
                  </a:cubicBezTo>
                  <a:lnTo>
                    <a:pt x="5547631" y="4589675"/>
                  </a:lnTo>
                  <a:lnTo>
                    <a:pt x="5570792" y="4506978"/>
                  </a:lnTo>
                  <a:cubicBezTo>
                    <a:pt x="5578845" y="4479265"/>
                    <a:pt x="5584485" y="4452605"/>
                    <a:pt x="5591541" y="4425334"/>
                  </a:cubicBezTo>
                  <a:cubicBezTo>
                    <a:pt x="5618002" y="4316765"/>
                    <a:pt x="5636850" y="4207148"/>
                    <a:pt x="5649500" y="4097286"/>
                  </a:cubicBezTo>
                  <a:cubicBezTo>
                    <a:pt x="5674602" y="3877368"/>
                    <a:pt x="5668749" y="3656091"/>
                    <a:pt x="5637615" y="3437524"/>
                  </a:cubicBezTo>
                  <a:cubicBezTo>
                    <a:pt x="5605861" y="3218934"/>
                    <a:pt x="5549060" y="3003118"/>
                    <a:pt x="5475454" y="2791575"/>
                  </a:cubicBezTo>
                  <a:cubicBezTo>
                    <a:pt x="5402070" y="2579668"/>
                    <a:pt x="5313111" y="2371656"/>
                    <a:pt x="5217600" y="2164719"/>
                  </a:cubicBezTo>
                  <a:cubicBezTo>
                    <a:pt x="5193627" y="2112994"/>
                    <a:pt x="5169419" y="2061207"/>
                    <a:pt x="5144941" y="2009490"/>
                  </a:cubicBezTo>
                  <a:lnTo>
                    <a:pt x="5070052" y="1851823"/>
                  </a:lnTo>
                  <a:cubicBezTo>
                    <a:pt x="5020031" y="1744421"/>
                    <a:pt x="4972748" y="1636620"/>
                    <a:pt x="4926984" y="1529226"/>
                  </a:cubicBezTo>
                  <a:lnTo>
                    <a:pt x="4790925" y="1209923"/>
                  </a:lnTo>
                  <a:cubicBezTo>
                    <a:pt x="4745458" y="1105158"/>
                    <a:pt x="4699567" y="1001976"/>
                    <a:pt x="4650559" y="902490"/>
                  </a:cubicBezTo>
                  <a:cubicBezTo>
                    <a:pt x="4601243" y="803205"/>
                    <a:pt x="4549606" y="706978"/>
                    <a:pt x="4491930" y="616919"/>
                  </a:cubicBezTo>
                  <a:cubicBezTo>
                    <a:pt x="4434712" y="526559"/>
                    <a:pt x="4372370" y="441762"/>
                    <a:pt x="4302323" y="366083"/>
                  </a:cubicBezTo>
                  <a:cubicBezTo>
                    <a:pt x="4232428" y="290304"/>
                    <a:pt x="4155542" y="222846"/>
                    <a:pt x="4072203" y="164982"/>
                  </a:cubicBezTo>
                  <a:cubicBezTo>
                    <a:pt x="3988864" y="107118"/>
                    <a:pt x="3898693" y="59316"/>
                    <a:pt x="3803964" y="21052"/>
                  </a:cubicBezTo>
                  <a:lnTo>
                    <a:pt x="3768314" y="6826"/>
                  </a:lnTo>
                  <a:close/>
                  <a:moveTo>
                    <a:pt x="1589779" y="0"/>
                  </a:moveTo>
                  <a:lnTo>
                    <a:pt x="1918056" y="0"/>
                  </a:lnTo>
                  <a:lnTo>
                    <a:pt x="1764243" y="55145"/>
                  </a:lnTo>
                  <a:cubicBezTo>
                    <a:pt x="1609764" y="115414"/>
                    <a:pt x="1458840" y="188978"/>
                    <a:pt x="1313330" y="274424"/>
                  </a:cubicBezTo>
                  <a:cubicBezTo>
                    <a:pt x="924625" y="501532"/>
                    <a:pt x="576885" y="817476"/>
                    <a:pt x="295673" y="1187630"/>
                  </a:cubicBezTo>
                  <a:cubicBezTo>
                    <a:pt x="225216" y="1280162"/>
                    <a:pt x="158640" y="1375858"/>
                    <a:pt x="96207" y="1474327"/>
                  </a:cubicBezTo>
                  <a:lnTo>
                    <a:pt x="0" y="1641460"/>
                  </a:lnTo>
                  <a:lnTo>
                    <a:pt x="0" y="1224218"/>
                  </a:lnTo>
                  <a:lnTo>
                    <a:pt x="150937" y="1040975"/>
                  </a:lnTo>
                  <a:cubicBezTo>
                    <a:pt x="478530" y="677729"/>
                    <a:pt x="858178" y="381092"/>
                    <a:pt x="1264907" y="158248"/>
                  </a:cubicBezTo>
                  <a:cubicBezTo>
                    <a:pt x="1366631" y="102619"/>
                    <a:pt x="1470177" y="51760"/>
                    <a:pt x="1575167" y="567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Content Placeholder 79" descr="City">
            <a:extLst>
              <a:ext uri="{FF2B5EF4-FFF2-40B4-BE49-F238E27FC236}">
                <a16:creationId xmlns:a16="http://schemas.microsoft.com/office/drawing/2014/main" id="{EBEE0E99-191F-4498-9399-4BA8BCD3E66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674437" y="1700784"/>
            <a:ext cx="3785616" cy="3785616"/>
          </a:xfrm>
          <a:prstGeom prst="rect">
            <a:avLst/>
          </a:prstGeom>
        </p:spPr>
      </p:pic>
      <p:sp>
        <p:nvSpPr>
          <p:cNvPr id="16" name="Text Placeholder 15" descr="slide content">
            <a:extLst>
              <a:ext uri="{FF2B5EF4-FFF2-40B4-BE49-F238E27FC236}">
                <a16:creationId xmlns:a16="http://schemas.microsoft.com/office/drawing/2014/main" id="{5336101E-D654-46D8-A983-BF46C5D865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21072" y="2421683"/>
            <a:ext cx="4765949" cy="33534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z="1500">
                <a:solidFill>
                  <a:schemeClr val="tx2"/>
                </a:solidFill>
                <a:ea typeface="+mn-ea"/>
                <a:cs typeface="+mn-cs"/>
              </a:rPr>
              <a:t>Santa Cruz County Clerk/Elections Office</a:t>
            </a:r>
          </a:p>
          <a:p>
            <a:pPr lvl="0"/>
            <a:r>
              <a:rPr lang="en-US" sz="1500">
                <a:solidFill>
                  <a:schemeClr val="tx2"/>
                </a:solidFill>
                <a:ea typeface="+mn-ea"/>
                <a:cs typeface="+mn-cs"/>
              </a:rPr>
              <a:t>Watsonville City Clerk’s Office</a:t>
            </a:r>
          </a:p>
          <a:p>
            <a:pPr lvl="0"/>
            <a:r>
              <a:rPr lang="en-US" sz="1500">
                <a:solidFill>
                  <a:schemeClr val="tx2"/>
                </a:solidFill>
                <a:ea typeface="+mn-ea"/>
                <a:cs typeface="+mn-cs"/>
              </a:rPr>
              <a:t>Simpkins Family Swim Center</a:t>
            </a:r>
          </a:p>
          <a:p>
            <a:pPr lvl="0"/>
            <a:r>
              <a:rPr lang="en-US" sz="1500">
                <a:solidFill>
                  <a:schemeClr val="tx2"/>
                </a:solidFill>
                <a:ea typeface="+mn-ea"/>
                <a:cs typeface="+mn-cs"/>
              </a:rPr>
              <a:t>Capitola City Hall</a:t>
            </a:r>
          </a:p>
          <a:p>
            <a:pPr lvl="0"/>
            <a:r>
              <a:rPr lang="en-US" sz="1500">
                <a:solidFill>
                  <a:schemeClr val="tx2"/>
                </a:solidFill>
                <a:ea typeface="+mn-ea"/>
                <a:cs typeface="+mn-cs"/>
              </a:rPr>
              <a:t>Community Foundation</a:t>
            </a:r>
          </a:p>
          <a:p>
            <a:pPr lvl="0"/>
            <a:r>
              <a:rPr lang="en-US" sz="1500">
                <a:solidFill>
                  <a:schemeClr val="tx2"/>
                </a:solidFill>
                <a:ea typeface="+mn-ea"/>
                <a:cs typeface="+mn-cs"/>
              </a:rPr>
              <a:t>Pajaro Valley Community Conference Room</a:t>
            </a:r>
          </a:p>
          <a:p>
            <a:pPr lvl="0"/>
            <a:r>
              <a:rPr lang="en-US" sz="1500">
                <a:solidFill>
                  <a:schemeClr val="tx2"/>
                </a:solidFill>
                <a:ea typeface="+mn-ea"/>
                <a:cs typeface="+mn-cs"/>
              </a:rPr>
              <a:t>UCSC – Bay Tree Conference Center</a:t>
            </a:r>
          </a:p>
          <a:p>
            <a:pPr lvl="0"/>
            <a:r>
              <a:rPr lang="en-US" sz="1500">
                <a:solidFill>
                  <a:schemeClr val="tx2"/>
                </a:solidFill>
                <a:ea typeface="+mn-ea"/>
                <a:cs typeface="+mn-cs"/>
              </a:rPr>
              <a:t>Scotts Valley Skypark </a:t>
            </a:r>
          </a:p>
          <a:p>
            <a:pPr lvl="0"/>
            <a:r>
              <a:rPr lang="en-US" sz="1500">
                <a:solidFill>
                  <a:schemeClr val="tx2"/>
                </a:solidFill>
                <a:ea typeface="+mn-ea"/>
                <a:cs typeface="+mn-cs"/>
              </a:rPr>
              <a:t>Zayante Fire Station</a:t>
            </a:r>
          </a:p>
          <a:p>
            <a:pPr lvl="0"/>
            <a:r>
              <a:rPr lang="en-US" sz="1500">
                <a:solidFill>
                  <a:schemeClr val="tx2"/>
                </a:solidFill>
                <a:ea typeface="+mn-ea"/>
                <a:cs typeface="+mn-cs"/>
              </a:rPr>
              <a:t>Ag Extension/Behavioral Health</a:t>
            </a:r>
          </a:p>
        </p:txBody>
      </p:sp>
    </p:spTree>
    <p:extLst>
      <p:ext uri="{BB962C8B-B14F-4D97-AF65-F5344CB8AC3E}">
        <p14:creationId xmlns:p14="http://schemas.microsoft.com/office/powerpoint/2010/main" val="406473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5EA1AA-9C46-405C-AD04-FC0B74517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Possible locations to add in November.</a:t>
            </a:r>
            <a:br>
              <a:rPr lang="en-US" sz="3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need 7 more locations to meet ratio of 1/10k voters</a:t>
            </a:r>
            <a:br>
              <a:rPr lang="en-US" sz="3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37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Content Placeholder 8">
            <a:extLst>
              <a:ext uri="{FF2B5EF4-FFF2-40B4-BE49-F238E27FC236}">
                <a16:creationId xmlns:a16="http://schemas.microsoft.com/office/drawing/2014/main" id="{AFD51FE9-7833-47C4-81AA-CFE7008F7A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1545320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5401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141CBC39-54B4-4424-84FB-FDAABDFFAE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6464300" y="1391490"/>
            <a:ext cx="5727700" cy="4075019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0316739-C7FA-4487-B86B-6CE17B09B0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121298" y="194600"/>
            <a:ext cx="8087304" cy="4565413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408168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Election Worker Training</a:t>
            </a:r>
          </a:p>
        </p:txBody>
      </p:sp>
      <p:sp>
        <p:nvSpPr>
          <p:cNvPr id="34" name="Text Placeholder 33" descr="slide 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4608115"/>
            <a:ext cx="5005614" cy="56559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We will most likely have online training and some in-person training.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EC784E4D-7E61-4FDC-AD6A-E38867722409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27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4DA07F-CC2B-4B95-8EFE-9CCF3BB67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FD86C2-5453-4947-9CA6-CA00BEBF8124}"/>
              </a:ext>
            </a:extLst>
          </p:cNvPr>
          <p:cNvSpPr txBox="1"/>
          <p:nvPr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peoplemattersglobal.com/article/c-suite/how-are-organizations-around-the-world-responding-to-covid-19-25072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2280" y="3807298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Recruiting election workers</a:t>
            </a:r>
          </a:p>
        </p:txBody>
      </p:sp>
      <p:sp>
        <p:nvSpPr>
          <p:cNvPr id="34" name="Text Placeholder 33" descr="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4624254"/>
            <a:ext cx="5005614" cy="132070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250 people to staff the voter service centers</a:t>
            </a:r>
          </a:p>
          <a:p>
            <a:pPr marL="0" indent="0">
              <a:buNone/>
            </a:pPr>
            <a:r>
              <a:rPr lang="en-US" dirty="0"/>
              <a:t>28 to clear ballot drop boxes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50 to staff voter hotline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50 for Election Night returns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 descr="slide number">
            <a:extLst>
              <a:ext uri="{FF2B5EF4-FFF2-40B4-BE49-F238E27FC236}">
                <a16:creationId xmlns:a16="http://schemas.microsoft.com/office/drawing/2014/main" id="{D803F682-0E68-4ECD-A92D-F73743FF2E60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29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2329C8BA-8EBD-435C-9941-457BC6624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to contact voters safely. Advice from Dr. Gail Newel, Santa Cruz County Health Officer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DE9D0688-2075-4DCA-A2B1-42DAF6D51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500"/>
              <a:t>It is hard to get COVID-19 from inanimate objects. </a:t>
            </a:r>
          </a:p>
          <a:p>
            <a:pPr lvl="0"/>
            <a:r>
              <a:rPr lang="en-US" sz="1500"/>
              <a:t>The biggest  risk lies with close contact with other people. Close contact is defined as within six feet for more than 10 minutes, regardless of face coverings.</a:t>
            </a:r>
          </a:p>
          <a:p>
            <a:pPr lvl="0"/>
            <a:r>
              <a:rPr lang="en-US" sz="1500"/>
              <a:t>As case rates continue to increase, it is more important than ever to follow the social distancing requirements, which include:</a:t>
            </a:r>
          </a:p>
          <a:p>
            <a:pPr lvl="1"/>
            <a:r>
              <a:rPr lang="en-US" sz="1500"/>
              <a:t>Wearing a face covering while engaging with others at work or in public;</a:t>
            </a:r>
          </a:p>
          <a:p>
            <a:pPr lvl="1"/>
            <a:r>
              <a:rPr lang="en-US" sz="1500"/>
              <a:t>Keeping a six-foot distance from persons who are not members of your household;</a:t>
            </a:r>
          </a:p>
          <a:p>
            <a:pPr lvl="1"/>
            <a:r>
              <a:rPr lang="en-US" sz="1500"/>
              <a:t>Frequently washing hands with soap and water for at least 20 seconds;</a:t>
            </a:r>
          </a:p>
          <a:p>
            <a:pPr lvl="1"/>
            <a:r>
              <a:rPr lang="en-US" sz="1500"/>
              <a:t>Covering coughs or sneezes with tissue or fabric, or using your elbow; and</a:t>
            </a:r>
          </a:p>
          <a:p>
            <a:pPr lvl="1"/>
            <a:r>
              <a:rPr lang="en-US" sz="1500"/>
              <a:t>Staying home if you are sick with a fever or cough.</a:t>
            </a:r>
          </a:p>
          <a:p>
            <a:pPr lvl="0"/>
            <a:r>
              <a:rPr lang="en-US" sz="1500"/>
              <a:t>People are encouraged to contact voters in an outdoor public setting where they can stand more than six feet away.</a:t>
            </a:r>
          </a:p>
          <a:p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738646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FCB4F-6F89-43BD-A8FB-E093D2495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Voter outreach efforts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188B859-801C-45D6-B583-43250B389C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5395386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60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Balanced stones on a pebble beach during sunset">
            <a:extLst>
              <a:ext uri="{FF2B5EF4-FFF2-40B4-BE49-F238E27FC236}">
                <a16:creationId xmlns:a16="http://schemas.microsoft.com/office/drawing/2014/main" id="{E983D85E-34D8-430D-875F-7EBB69A6B7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-1" y="1204021"/>
            <a:ext cx="6676568" cy="4449958"/>
          </a:xfrm>
        </p:spPr>
      </p:pic>
      <p:sp>
        <p:nvSpPr>
          <p:cNvPr id="2" name="Title 1" descr="title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Introductions &amp; Welcome</a:t>
            </a:r>
          </a:p>
        </p:txBody>
      </p:sp>
      <p:sp>
        <p:nvSpPr>
          <p:cNvPr id="12" name="Subtitle 11" descr="subtitle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County Clerk Gail Pellerin</a:t>
            </a:r>
          </a:p>
          <a:p>
            <a:r>
              <a:rPr lang="en-US" dirty="0"/>
              <a:t>Program Coordinator Helen Ruiz-Thomas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664AAE-5AE9-41D7-8346-002B9F445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" y="0"/>
            <a:ext cx="6208649" cy="6858000"/>
            <a:chOff x="-3740" y="0"/>
            <a:chExt cx="6208649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12382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AF449B-44AD-4DBA-BAEB-B3D629C68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Events?</a:t>
            </a:r>
            <a:b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Will </a:t>
            </a:r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there be any?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4C0B38-2D23-40CF-99CE-28A2FFE4B5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020494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8684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4BC772-6848-41BE-9292-15F20F52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to Promote the Vote!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BB4DB-C68C-45B3-B89E-CF166D391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Social Media </a:t>
            </a:r>
          </a:p>
          <a:p>
            <a:r>
              <a:rPr lang="en-US" dirty="0"/>
              <a:t>Trusted messengers</a:t>
            </a:r>
          </a:p>
          <a:p>
            <a:r>
              <a:rPr lang="en-US" dirty="0"/>
              <a:t>Precinct captains</a:t>
            </a:r>
          </a:p>
          <a:p>
            <a:r>
              <a:rPr lang="en-US" dirty="0"/>
              <a:t>YouTube Videos</a:t>
            </a:r>
          </a:p>
          <a:p>
            <a:r>
              <a:rPr lang="en-US" dirty="0"/>
              <a:t>Zoom Town Halls</a:t>
            </a:r>
          </a:p>
          <a:p>
            <a:r>
              <a:rPr lang="en-US" dirty="0"/>
              <a:t>Honor veterans. Vote.</a:t>
            </a:r>
          </a:p>
          <a:p>
            <a:r>
              <a:rPr lang="en-US" dirty="0"/>
              <a:t>Democracy at work</a:t>
            </a:r>
          </a:p>
          <a:p>
            <a:r>
              <a:rPr lang="en-US" dirty="0"/>
              <a:t>Other ideas?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5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73F3CA-5670-4165-ACA7-7E0969BA9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 an informed voter. </a:t>
            </a: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It’s 3 easy steps.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D9BE454-6F90-45EF-86D9-EB468C0208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878304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2837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798D15-2802-494D-A480-62EC927B9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  <a:latin typeface="+mj-lt"/>
              </a:rPr>
              <a:t>Social media examples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erson posing for a picture&#10;&#10;Description automatically generated">
            <a:extLst>
              <a:ext uri="{FF2B5EF4-FFF2-40B4-BE49-F238E27FC236}">
                <a16:creationId xmlns:a16="http://schemas.microsoft.com/office/drawing/2014/main" id="{9111812B-8643-48B4-BC24-8D38350CE6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2876" y="2426818"/>
            <a:ext cx="4773298" cy="39976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 descr="A person holding a sign&#10;&#10;Description automatically generated">
            <a:extLst>
              <a:ext uri="{FF2B5EF4-FFF2-40B4-BE49-F238E27FC236}">
                <a16:creationId xmlns:a16="http://schemas.microsoft.com/office/drawing/2014/main" id="{343A3D0A-0F70-49DC-BB8F-33FC754CFF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86382" y="2426818"/>
            <a:ext cx="4773298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1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4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A0D6DDF-CC9F-44E0-9B2B-9234D6032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kern="1200">
                <a:latin typeface="+mj-lt"/>
                <a:ea typeface="+mj-ea"/>
                <a:cs typeface="+mj-cs"/>
              </a:rPr>
              <a:t>More examples</a:t>
            </a:r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51F930-7B2E-477F-AD0D-C1DA9123B4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8138" b="6119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6" name="Content Placeholder 5" descr="A person in a blue shirt&#10;&#10;Description automatically generated">
            <a:extLst>
              <a:ext uri="{FF2B5EF4-FFF2-40B4-BE49-F238E27FC236}">
                <a16:creationId xmlns:a16="http://schemas.microsoft.com/office/drawing/2014/main" id="{93F70B6D-1B36-43E4-8BAD-D0B75C7B1D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58" r="1" b="1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38" name="Content Placeholder 11">
            <a:extLst>
              <a:ext uri="{FF2B5EF4-FFF2-40B4-BE49-F238E27FC236}">
                <a16:creationId xmlns:a16="http://schemas.microsoft.com/office/drawing/2014/main" id="{D278CFAF-4C83-47A3-AE73-1055EAF0AC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1776" y="4571423"/>
            <a:ext cx="5208544" cy="177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We use Canva, a free online graphics program to create these posts.</a:t>
            </a:r>
          </a:p>
        </p:txBody>
      </p:sp>
    </p:spTree>
    <p:extLst>
      <p:ext uri="{BB962C8B-B14F-4D97-AF65-F5344CB8AC3E}">
        <p14:creationId xmlns:p14="http://schemas.microsoft.com/office/powerpoint/2010/main" val="2741858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C71A591-2463-4023-91EF-B5958DAAC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latin typeface="+mj-lt"/>
              </a:rPr>
              <a:t>Sample flyer.</a:t>
            </a:r>
          </a:p>
        </p:txBody>
      </p:sp>
      <p:pic>
        <p:nvPicPr>
          <p:cNvPr id="15" name="Content Placeholder 14" descr="A screen shot of a person&#10;&#10;Description automatically generated">
            <a:extLst>
              <a:ext uri="{FF2B5EF4-FFF2-40B4-BE49-F238E27FC236}">
                <a16:creationId xmlns:a16="http://schemas.microsoft.com/office/drawing/2014/main" id="{E2E5D8CC-22B6-49C3-B302-3C04446C3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7" r="469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35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0C94D-BFA2-46DC-B9D3-80EC8779C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55B39-B2EC-4571-A16E-D3C5FD5F1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912" y="984325"/>
            <a:ext cx="6112014" cy="48893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Gail Pellerin</a:t>
            </a:r>
            <a:br>
              <a:rPr lang="en-US" dirty="0"/>
            </a:br>
            <a:r>
              <a:rPr lang="en-US" dirty="0"/>
              <a:t>Santa Cruz County Clerk</a:t>
            </a:r>
            <a:br>
              <a:rPr lang="en-US" dirty="0"/>
            </a:br>
            <a:r>
              <a:rPr lang="en-US" dirty="0"/>
              <a:t>831-454-2419</a:t>
            </a:r>
            <a:br>
              <a:rPr lang="en-US" dirty="0"/>
            </a:br>
            <a:r>
              <a:rPr lang="en-US" dirty="0">
                <a:hlinkClick r:id="rId2"/>
              </a:rPr>
              <a:t>gail.pellerin@santacruzcounty.us</a:t>
            </a:r>
            <a:endParaRPr lang="en-US" dirty="0"/>
          </a:p>
          <a:p>
            <a:endParaRPr lang="en-US" dirty="0"/>
          </a:p>
          <a:p>
            <a:r>
              <a:rPr lang="en-US" dirty="0"/>
              <a:t>Helen Ruiz-Thomas</a:t>
            </a:r>
            <a:br>
              <a:rPr lang="en-US" dirty="0"/>
            </a:br>
            <a:r>
              <a:rPr lang="en-US" dirty="0"/>
              <a:t>Voter Outreach Program Coordinator</a:t>
            </a:r>
            <a:br>
              <a:rPr lang="en-US" dirty="0"/>
            </a:br>
            <a:r>
              <a:rPr lang="en-US" dirty="0"/>
              <a:t>831-454-3389</a:t>
            </a:r>
            <a:br>
              <a:rPr lang="en-US" dirty="0"/>
            </a:br>
            <a:r>
              <a:rPr lang="en-US" dirty="0">
                <a:hlinkClick r:id="rId3"/>
              </a:rPr>
              <a:t>helen.ruiz-thomas@santacruzcounty.us</a:t>
            </a:r>
            <a:r>
              <a:rPr lang="en-US" dirty="0"/>
              <a:t>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713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close up of a sign&#10;&#10;Description automatically generated">
            <a:extLst>
              <a:ext uri="{FF2B5EF4-FFF2-40B4-BE49-F238E27FC236}">
                <a16:creationId xmlns:a16="http://schemas.microsoft.com/office/drawing/2014/main" id="{EB49631D-5731-428D-97DC-FDB6DA7264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8000"/>
          </a:blip>
          <a:srcRect l="4122" r="4122"/>
          <a:stretch>
            <a:fillRect/>
          </a:stretch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6D2D9B-E0B9-499F-9404-108DB59E4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6957056" cy="6858000"/>
            <a:chOff x="0" y="0"/>
            <a:chExt cx="6957056" cy="6858000"/>
          </a:xfrm>
        </p:grpSpPr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0" y="4457696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1" name="Title 30" descr="title">
            <a:extLst>
              <a:ext uri="{FF2B5EF4-FFF2-40B4-BE49-F238E27FC236}">
                <a16:creationId xmlns:a16="http://schemas.microsoft.com/office/drawing/2014/main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Ballots will be mailed to all voters in California to promote safe voting from home</a:t>
            </a:r>
          </a:p>
        </p:txBody>
      </p:sp>
      <p:sp>
        <p:nvSpPr>
          <p:cNvPr id="12" name="Subtitle 11" descr="subtitle">
            <a:extLst>
              <a:ext uri="{FF2B5EF4-FFF2-40B4-BE49-F238E27FC236}">
                <a16:creationId xmlns:a16="http://schemas.microsoft.com/office/drawing/2014/main" id="{A6AB5563-AD44-4883-8D3E-93E27EEDAA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Ballots will be mailed on October 5, 2020.</a:t>
            </a:r>
          </a:p>
        </p:txBody>
      </p:sp>
    </p:spTree>
    <p:extLst>
      <p:ext uri="{BB962C8B-B14F-4D97-AF65-F5344CB8AC3E}">
        <p14:creationId xmlns:p14="http://schemas.microsoft.com/office/powerpoint/2010/main" val="2366578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C2A7DCB-B005-424A-8446-ACA533D0BC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68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4125520" y="0"/>
            <a:ext cx="10266467" cy="6857999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025618-C830-4992-9CD3-D9E49BC79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95847" y="0"/>
            <a:ext cx="7388298" cy="6858000"/>
            <a:chOff x="1826589" y="0"/>
            <a:chExt cx="7388298" cy="6858000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Legislative Update – Executive orders and Legislation</a:t>
            </a:r>
          </a:p>
        </p:txBody>
      </p:sp>
      <p:pic>
        <p:nvPicPr>
          <p:cNvPr id="35" name="Content Placeholder 34" descr="Signature">
            <a:extLst>
              <a:ext uri="{FF2B5EF4-FFF2-40B4-BE49-F238E27FC236}">
                <a16:creationId xmlns:a16="http://schemas.microsoft.com/office/drawing/2014/main" id="{56174A3F-A7B3-40BE-88BD-1796890E4B4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79502" y="1301217"/>
            <a:ext cx="1251109" cy="1251109"/>
          </a:xfrm>
        </p:spPr>
      </p:pic>
      <p:sp>
        <p:nvSpPr>
          <p:cNvPr id="23" name="Text Placeholder 22" descr="content block 1">
            <a:extLst>
              <a:ext uri="{FF2B5EF4-FFF2-40B4-BE49-F238E27FC236}">
                <a16:creationId xmlns:a16="http://schemas.microsoft.com/office/drawing/2014/main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Pursuant to Governor Newsom’s Executive Orders N-64-20 signed on May 8 and N-67-20 signed June 3, elections officials will mail ballots to all voters in the State of California. </a:t>
            </a:r>
          </a:p>
          <a:p>
            <a:r>
              <a:rPr lang="en-US" dirty="0"/>
              <a:t>Mailing ballots to all voters is intended to preserve public health due to COVID-19, and to ensure that the November election is accessible, secure and safe for all Californians who will have the option to vote from the safety of their own homes. </a:t>
            </a:r>
          </a:p>
          <a:p>
            <a:r>
              <a:rPr lang="en-US" dirty="0"/>
              <a:t>In-person voting options will also be provided: 1/10k voters. 2 locations will be open for 29 days. An additional 15 will be open for 4 days. </a:t>
            </a:r>
          </a:p>
        </p:txBody>
      </p:sp>
      <p:pic>
        <p:nvPicPr>
          <p:cNvPr id="36" name="Content Placeholder 35" descr="Court">
            <a:extLst>
              <a:ext uri="{FF2B5EF4-FFF2-40B4-BE49-F238E27FC236}">
                <a16:creationId xmlns:a16="http://schemas.microsoft.com/office/drawing/2014/main" id="{A960174C-A9DE-472D-BF1C-B13108BD70B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136698" y="1256931"/>
            <a:ext cx="1295395" cy="1295395"/>
          </a:xfrm>
        </p:spPr>
      </p:pic>
      <p:sp>
        <p:nvSpPr>
          <p:cNvPr id="24" name="Text Placeholder 23" descr="content block 2">
            <a:extLst>
              <a:ext uri="{FF2B5EF4-FFF2-40B4-BE49-F238E27FC236}">
                <a16:creationId xmlns:a16="http://schemas.microsoft.com/office/drawing/2014/main" id="{C3930A4E-1302-4AC9-86A3-C4E8AF186E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US" b="1" dirty="0"/>
              <a:t>SB 423 (</a:t>
            </a:r>
            <a:r>
              <a:rPr lang="en-US" b="1" dirty="0" err="1"/>
              <a:t>Umberg</a:t>
            </a:r>
            <a:r>
              <a:rPr lang="en-US" b="1" dirty="0"/>
              <a:t>) – In committee. </a:t>
            </a:r>
          </a:p>
          <a:p>
            <a:pPr lvl="0"/>
            <a:r>
              <a:rPr lang="en-US" dirty="0"/>
              <a:t>Makes changes to in-person voting requirements. Requires voter outreach to be in all languages required in the county. Provides a process for counties to waive or modify requirements.  </a:t>
            </a:r>
          </a:p>
          <a:p>
            <a:pPr lvl="0"/>
            <a:endParaRPr lang="en-US" dirty="0"/>
          </a:p>
          <a:p>
            <a:pPr lvl="0"/>
            <a:r>
              <a:rPr lang="en-US" b="1" dirty="0"/>
              <a:t>AB 860 (Berman) – Signed into law.</a:t>
            </a:r>
          </a:p>
          <a:p>
            <a:pPr lvl="0"/>
            <a:r>
              <a:rPr lang="en-US" dirty="0"/>
              <a:t>Expands RAVBM to all voters. Requires use of </a:t>
            </a:r>
            <a:r>
              <a:rPr lang="en-US" dirty="0" err="1"/>
              <a:t>BallotTrax</a:t>
            </a:r>
            <a:r>
              <a:rPr lang="en-US" dirty="0"/>
              <a:t> for voters to track their ballot incoming and outgoing. Expands postmark deadline from E-3 to E-17 (Nov. 20). Allows counties to start to process VBMs when we get them. 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Slide Number Placeholder 5" descr="Slide number">
            <a:extLst>
              <a:ext uri="{FF2B5EF4-FFF2-40B4-BE49-F238E27FC236}">
                <a16:creationId xmlns:a16="http://schemas.microsoft.com/office/drawing/2014/main" id="{11457662-C1A5-4B93-8E30-88025E27C4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25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129A2F3-BCCA-41A8-9709-1F4704E8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latin typeface="+mj-lt"/>
              </a:rPr>
              <a:t>A look back at March 3, 2020…</a:t>
            </a:r>
          </a:p>
        </p:txBody>
      </p:sp>
      <p:pic>
        <p:nvPicPr>
          <p:cNvPr id="11" name="Content Placeholder 10" descr="A picture containing food, graffiti, drawing&#10;&#10;Description automatically generated">
            <a:extLst>
              <a:ext uri="{FF2B5EF4-FFF2-40B4-BE49-F238E27FC236}">
                <a16:creationId xmlns:a16="http://schemas.microsoft.com/office/drawing/2014/main" id="{BEC53033-432F-4757-A81B-4C68D65FA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287" r="1" b="5253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091873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E65DC2-89D1-4347-97A9-15A420F7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170" y="371023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March numbers</a:t>
            </a:r>
          </a:p>
        </p:txBody>
      </p:sp>
      <p:sp>
        <p:nvSpPr>
          <p:cNvPr id="36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" name="Graphic 28" descr="Checkmark">
            <a:extLst>
              <a:ext uri="{FF2B5EF4-FFF2-40B4-BE49-F238E27FC236}">
                <a16:creationId xmlns:a16="http://schemas.microsoft.com/office/drawing/2014/main" id="{7A63A2E8-B030-4433-973E-8E183E05F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03199-AB68-4B46-B8DF-AF7CE7CBD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029" y="1474237"/>
            <a:ext cx="5810818" cy="47866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Registered voters: 163,526</a:t>
            </a:r>
          </a:p>
          <a:p>
            <a:r>
              <a:rPr lang="en-US" sz="1400" dirty="0">
                <a:solidFill>
                  <a:srgbClr val="000000"/>
                </a:solidFill>
              </a:rPr>
              <a:t>Total votes cast: 103,900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Votes cast at the polls: 33,222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Votes cast by mail ballot: 70,678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Turnout = 63.56%... Or what I call a D grade!</a:t>
            </a:r>
          </a:p>
          <a:p>
            <a:r>
              <a:rPr lang="en-US" sz="1400" dirty="0">
                <a:solidFill>
                  <a:srgbClr val="000000"/>
                </a:solidFill>
              </a:rPr>
              <a:t>Number of mail ballot requests: 121,579</a:t>
            </a:r>
          </a:p>
          <a:p>
            <a:r>
              <a:rPr lang="en-US" sz="1400" dirty="0">
                <a:solidFill>
                  <a:srgbClr val="000000"/>
                </a:solidFill>
              </a:rPr>
              <a:t>Number of mail ballots challenged: 852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Too late: 632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No signature: 108 (77 were cured)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Sig didn’t compare: 95 (35 were cured)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Empty envelope: 14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Two ballots in one envelope: 1</a:t>
            </a:r>
          </a:p>
          <a:p>
            <a:r>
              <a:rPr lang="en-US" sz="1400" dirty="0">
                <a:solidFill>
                  <a:srgbClr val="000000"/>
                </a:solidFill>
              </a:rPr>
              <a:t>Number of Same Day Registration voters: 3,086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Number counted: 2,935</a:t>
            </a:r>
          </a:p>
          <a:p>
            <a:r>
              <a:rPr lang="en-US" sz="1400" dirty="0">
                <a:solidFill>
                  <a:srgbClr val="000000"/>
                </a:solidFill>
              </a:rPr>
              <a:t>Number of Provisional ballots cast: 2,802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Number counted: 2,774</a:t>
            </a:r>
          </a:p>
          <a:p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21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685CD-319D-437E-9AF4-38B6E952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Ballot returns for the full 29 days + 3</a:t>
            </a:r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D4D149BB-AF7F-4363-9CD3-ED699C3079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3124813"/>
              </p:ext>
            </p:extLst>
          </p:nvPr>
        </p:nvGraphicFramePr>
        <p:xfrm>
          <a:off x="633413" y="1825625"/>
          <a:ext cx="10815637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885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9773E-131C-4BB7-B6B8-6A27520DC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work together to flatten the voting curve!</a:t>
            </a:r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FD1588DE-1AE2-4CE1-A5BE-C939CDB586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055024"/>
              </p:ext>
            </p:extLst>
          </p:nvPr>
        </p:nvGraphicFramePr>
        <p:xfrm>
          <a:off x="633413" y="1825625"/>
          <a:ext cx="10815637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97585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507D8D-9EE7-4945-9CD7-29B6EB467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Key dates and deadlines</a:t>
            </a:r>
          </a:p>
        </p:txBody>
      </p:sp>
      <p:cxnSp>
        <p:nvCxnSpPr>
          <p:cNvPr id="27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1F4AE-978B-485E-9A54-D083B5894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300" b="1" dirty="0"/>
              <a:t>July 13 – August 7: </a:t>
            </a:r>
            <a:r>
              <a:rPr lang="en-US" sz="1300" dirty="0"/>
              <a:t>Candidate filing. If the incumbent does not file, filing is extended to August 12.</a:t>
            </a:r>
          </a:p>
          <a:p>
            <a:r>
              <a:rPr lang="en-US" sz="1300" b="1" dirty="0"/>
              <a:t>August 7: </a:t>
            </a:r>
            <a:r>
              <a:rPr lang="en-US" sz="1300" dirty="0"/>
              <a:t>Last day to call an election</a:t>
            </a:r>
          </a:p>
          <a:p>
            <a:r>
              <a:rPr lang="en-US" sz="1300" b="1" dirty="0"/>
              <a:t>August 13: </a:t>
            </a:r>
            <a:r>
              <a:rPr lang="en-US" sz="1300" dirty="0"/>
              <a:t>Random Alpha – SOS alpha will determine order of local contests. County random will determine order of State Senate and State Assembly.</a:t>
            </a:r>
          </a:p>
          <a:p>
            <a:r>
              <a:rPr lang="en-US" sz="1300" b="1" dirty="0"/>
              <a:t>August 14: </a:t>
            </a:r>
            <a:r>
              <a:rPr lang="en-US" sz="1300" dirty="0"/>
              <a:t>Arguments &amp; Analyses Due</a:t>
            </a:r>
          </a:p>
          <a:p>
            <a:r>
              <a:rPr lang="en-US" sz="1300" b="1" dirty="0"/>
              <a:t>August 21: </a:t>
            </a:r>
            <a:r>
              <a:rPr lang="en-US" sz="1300" dirty="0"/>
              <a:t>Rebuttals Due</a:t>
            </a:r>
          </a:p>
          <a:p>
            <a:r>
              <a:rPr lang="en-US" sz="1300" b="1" dirty="0"/>
              <a:t>September 4: </a:t>
            </a:r>
            <a:r>
              <a:rPr lang="en-US" sz="1300" dirty="0"/>
              <a:t>Military and Overseas ballots go out - RAVBM</a:t>
            </a:r>
          </a:p>
          <a:p>
            <a:r>
              <a:rPr lang="en-US" sz="1300" b="1" dirty="0"/>
              <a:t>October 5: </a:t>
            </a:r>
            <a:r>
              <a:rPr lang="en-US" sz="1300" dirty="0"/>
              <a:t>First day to mail ballots. Current VR = 166,663</a:t>
            </a:r>
          </a:p>
          <a:p>
            <a:r>
              <a:rPr lang="en-US" sz="1300" b="1" dirty="0"/>
              <a:t>October 19: </a:t>
            </a:r>
            <a:r>
              <a:rPr lang="en-US" sz="1300" dirty="0"/>
              <a:t>Last day to register to vote – may be extended</a:t>
            </a:r>
          </a:p>
          <a:p>
            <a:r>
              <a:rPr lang="en-US" sz="1300" b="1" dirty="0"/>
              <a:t>October 31 – November 3: </a:t>
            </a:r>
            <a:r>
              <a:rPr lang="en-US" sz="1300" dirty="0"/>
              <a:t>Voter service centers open</a:t>
            </a:r>
          </a:p>
          <a:p>
            <a:pPr marL="788670" lvl="1"/>
            <a:r>
              <a:rPr lang="en-US" sz="1300" dirty="0"/>
              <a:t>9am to 5pm on Saturday and Sunday</a:t>
            </a:r>
          </a:p>
          <a:p>
            <a:pPr marL="788670" lvl="1"/>
            <a:r>
              <a:rPr lang="en-US" sz="1300" dirty="0"/>
              <a:t>8am to 5pm on Monday</a:t>
            </a:r>
          </a:p>
          <a:p>
            <a:pPr marL="788670" lvl="1"/>
            <a:r>
              <a:rPr lang="en-US" sz="1300" dirty="0"/>
              <a:t>7am to 8pm on Tuesday</a:t>
            </a:r>
          </a:p>
          <a:p>
            <a:pPr marL="285750"/>
            <a:r>
              <a:rPr lang="en-US" sz="1300" b="1" dirty="0"/>
              <a:t>November 29: </a:t>
            </a:r>
            <a:r>
              <a:rPr lang="en-US" sz="1300" dirty="0"/>
              <a:t>Deadline to cure a missing or non-comparing signature</a:t>
            </a:r>
          </a:p>
          <a:p>
            <a:pPr marL="285750"/>
            <a:r>
              <a:rPr lang="en-US" sz="1300" b="1" dirty="0"/>
              <a:t>November 30: </a:t>
            </a:r>
            <a:r>
              <a:rPr lang="en-US" sz="1300" dirty="0"/>
              <a:t>Deadline to declare those elected to school and special districts. Conflicts with the other deadlines to certify the election.</a:t>
            </a:r>
            <a:endParaRPr lang="en-US" sz="1300" b="1" dirty="0"/>
          </a:p>
          <a:p>
            <a:pPr marL="285750"/>
            <a:r>
              <a:rPr lang="en-US" sz="1300" b="1" dirty="0"/>
              <a:t>December 1: </a:t>
            </a:r>
            <a:r>
              <a:rPr lang="en-US" sz="1300" dirty="0"/>
              <a:t>Deadline to certify presidential contest. Dec. 3 for all others.</a:t>
            </a:r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488095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475556_Education presentation_AAS_v5" id="{AAC57104-7B60-491F-A321-6BCAF93AC541}" vid="{5A43072C-36E0-4A5A-A3FF-E88D65C597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D0AD3E-9DDB-4E69-981A-7DAE0E9B5F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575C36-314A-42CB-9114-6E0CE4AB273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91C32B5E-029E-455A-86F0-091666CEEB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1545</Words>
  <Application>Microsoft Office PowerPoint</Application>
  <PresentationFormat>Widescreen</PresentationFormat>
  <Paragraphs>179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Corbel</vt:lpstr>
      <vt:lpstr>Office Theme</vt:lpstr>
      <vt:lpstr>Voter Registration &amp; Outreach</vt:lpstr>
      <vt:lpstr>Introductions &amp; Welcome</vt:lpstr>
      <vt:lpstr>Ballots will be mailed to all voters in California to promote safe voting from home</vt:lpstr>
      <vt:lpstr>Legislative Update – Executive orders and Legislation</vt:lpstr>
      <vt:lpstr>A look back at March 3, 2020…</vt:lpstr>
      <vt:lpstr>March numbers</vt:lpstr>
      <vt:lpstr>Ballot returns for the full 29 days + 3</vt:lpstr>
      <vt:lpstr>We need to work together to flatten the voting curve!</vt:lpstr>
      <vt:lpstr>Key dates and deadlines</vt:lpstr>
      <vt:lpstr>What’s on the ballot in November</vt:lpstr>
      <vt:lpstr>Our ballots will be mailed with a hug &amp; a kiss!  BallotTrax to track your ballot!</vt:lpstr>
      <vt:lpstr>How to return your ballot after voting from home.</vt:lpstr>
      <vt:lpstr>In-Person voting locations will be available for voters to do the following:</vt:lpstr>
      <vt:lpstr>Voter Service Center locations used in March 2020</vt:lpstr>
      <vt:lpstr>Possible locations to add in November.  We need 7 more locations to meet ratio of 1/10k voters </vt:lpstr>
      <vt:lpstr>Election Worker Training</vt:lpstr>
      <vt:lpstr>Recruiting election workers</vt:lpstr>
      <vt:lpstr>How to contact voters safely. Advice from Dr. Gail Newel, Santa Cruz County Health Officer</vt:lpstr>
      <vt:lpstr>Voter outreach efforts</vt:lpstr>
      <vt:lpstr>Events?  Will there be any? </vt:lpstr>
      <vt:lpstr>How to Promote the Vote!</vt:lpstr>
      <vt:lpstr>Be an informed voter.   It’s 3 easy steps.</vt:lpstr>
      <vt:lpstr>Social media examples</vt:lpstr>
      <vt:lpstr>More examples</vt:lpstr>
      <vt:lpstr>Sample flyer.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2020-06-30T22:47:24Z</dcterms:created>
  <dcterms:modified xsi:type="dcterms:W3CDTF">2020-07-17T16:26:03Z</dcterms:modified>
</cp:coreProperties>
</file>